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9" r:id="rId3"/>
    <p:sldId id="270" r:id="rId4"/>
    <p:sldId id="277" r:id="rId5"/>
    <p:sldId id="271" r:id="rId6"/>
    <p:sldId id="267" r:id="rId7"/>
    <p:sldId id="272" r:id="rId8"/>
    <p:sldId id="278" r:id="rId9"/>
    <p:sldId id="268" r:id="rId10"/>
    <p:sldId id="261" r:id="rId11"/>
    <p:sldId id="262" r:id="rId12"/>
    <p:sldId id="263" r:id="rId13"/>
    <p:sldId id="264" r:id="rId14"/>
    <p:sldId id="280" r:id="rId15"/>
    <p:sldId id="265" r:id="rId16"/>
    <p:sldId id="281" r:id="rId17"/>
    <p:sldId id="282" r:id="rId18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CF1C7-3042-4042-83CC-25D8FB2912BA}" type="doc">
      <dgm:prSet loTypeId="urn:microsoft.com/office/officeart/2005/8/layout/hierarchy2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8A77588-180C-4D34-A95E-2D8F0CE5F154}">
      <dgm:prSet phldrT="[Text]" custT="1"/>
      <dgm:spPr/>
      <dgm:t>
        <a:bodyPr vert="vert270"/>
        <a:lstStyle/>
        <a:p>
          <a:r>
            <a:rPr lang="sr-Latn-C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EU – regulativa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56E924-92E1-41EA-92C0-35B4F0C34F36}" type="parTrans" cxnId="{FDEDA39C-1F0F-4740-97BE-5726C758E36C}">
      <dgm:prSet/>
      <dgm:spPr/>
      <dgm:t>
        <a:bodyPr/>
        <a:lstStyle/>
        <a:p>
          <a:endParaRPr lang="en-US"/>
        </a:p>
      </dgm:t>
    </dgm:pt>
    <dgm:pt modelId="{51552A15-8118-481E-BD72-DF6DA4F55E4D}" type="sibTrans" cxnId="{FDEDA39C-1F0F-4740-97BE-5726C758E36C}">
      <dgm:prSet/>
      <dgm:spPr/>
      <dgm:t>
        <a:bodyPr/>
        <a:lstStyle/>
        <a:p>
          <a:endParaRPr lang="en-US"/>
        </a:p>
      </dgm:t>
    </dgm:pt>
    <dgm:pt modelId="{D66CC494-5F11-4061-9B71-79A02B5B38F6}">
      <dgm:prSet phldrT="[Text]" custT="1"/>
      <dgm:spPr/>
      <dgm:t>
        <a:bodyPr/>
        <a:lstStyle/>
        <a:p>
          <a:pPr algn="l"/>
          <a:r>
            <a:rPr lang="vi-VN" sz="2000" b="1" i="1" dirty="0">
              <a:solidFill>
                <a:srgbClr val="002060"/>
              </a:solidFill>
              <a:latin typeface="+mn-lt"/>
            </a:rPr>
            <a:t>1977. godin</a:t>
          </a:r>
          <a:r>
            <a:rPr lang="sr-Latn-ME" sz="2000" b="1" i="1" dirty="0">
              <a:solidFill>
                <a:srgbClr val="002060"/>
              </a:solidFill>
              <a:latin typeface="+mn-lt"/>
            </a:rPr>
            <a:t>e </a:t>
          </a:r>
          <a:r>
            <a:rPr lang="sr-Latn-ME" sz="2000" i="1" dirty="0">
              <a:solidFill>
                <a:srgbClr val="002060"/>
              </a:solidFill>
              <a:latin typeface="+mn-lt"/>
            </a:rPr>
            <a:t>- </a:t>
          </a:r>
          <a:r>
            <a:rPr lang="vi-VN" sz="2000" i="1" dirty="0">
              <a:solidFill>
                <a:srgbClr val="002060"/>
              </a:solidFill>
              <a:latin typeface="+mn-lt"/>
            </a:rPr>
            <a:t>Rezolucij</a:t>
          </a:r>
          <a:r>
            <a:rPr lang="sr-Latn-ME" sz="2000" i="1" dirty="0">
              <a:solidFill>
                <a:srgbClr val="002060"/>
              </a:solidFill>
              <a:latin typeface="+mn-lt"/>
            </a:rPr>
            <a:t>a</a:t>
          </a:r>
          <a:r>
            <a:rPr lang="vi-VN" sz="2000" i="1" dirty="0">
              <a:solidFill>
                <a:srgbClr val="002060"/>
              </a:solidFill>
              <a:latin typeface="+mn-lt"/>
            </a:rPr>
            <a:t> AP(77)8 o prilagođavanju stambenog i okolnog prostora potrebama osoba s invaliditetom</a:t>
          </a:r>
          <a:endParaRPr lang="en-US" sz="2000" dirty="0">
            <a:solidFill>
              <a:srgbClr val="002060"/>
            </a:solidFill>
            <a:latin typeface="+mn-lt"/>
          </a:endParaRPr>
        </a:p>
      </dgm:t>
    </dgm:pt>
    <dgm:pt modelId="{C5B78372-9056-4367-A5AA-01AF543A0BF2}" type="parTrans" cxnId="{DF61BF92-3123-494C-8AC7-AA658E89A04A}">
      <dgm:prSet/>
      <dgm:spPr/>
      <dgm:t>
        <a:bodyPr/>
        <a:lstStyle/>
        <a:p>
          <a:endParaRPr lang="en-US"/>
        </a:p>
      </dgm:t>
    </dgm:pt>
    <dgm:pt modelId="{8E94C1B1-9905-4618-A0B1-25A312624C19}" type="sibTrans" cxnId="{DF61BF92-3123-494C-8AC7-AA658E89A04A}">
      <dgm:prSet/>
      <dgm:spPr/>
      <dgm:t>
        <a:bodyPr/>
        <a:lstStyle/>
        <a:p>
          <a:endParaRPr lang="en-US"/>
        </a:p>
      </dgm:t>
    </dgm:pt>
    <dgm:pt modelId="{66B26DAF-4188-42B6-B8F5-838CA6178374}">
      <dgm:prSet phldrT="[Text]" custT="1"/>
      <dgm:spPr/>
      <dgm:t>
        <a:bodyPr/>
        <a:lstStyle/>
        <a:p>
          <a:pPr algn="l"/>
          <a:r>
            <a:rPr lang="pl-PL" sz="2000" b="1" i="1" dirty="0">
              <a:solidFill>
                <a:srgbClr val="002060"/>
              </a:solidFill>
              <a:latin typeface="+mn-lt"/>
            </a:rPr>
            <a:t>2006-2015.godin</a:t>
          </a:r>
          <a:r>
            <a:rPr lang="pl-PL" sz="2000" i="1" dirty="0">
              <a:solidFill>
                <a:srgbClr val="002060"/>
              </a:solidFill>
              <a:latin typeface="+mn-lt"/>
            </a:rPr>
            <a:t>e - Akcioni plan Savjeta Evrope u oblasti invalidnosti</a:t>
          </a:r>
          <a:endParaRPr lang="en-US" sz="2000" dirty="0">
            <a:solidFill>
              <a:srgbClr val="002060"/>
            </a:solidFill>
            <a:latin typeface="+mn-lt"/>
          </a:endParaRPr>
        </a:p>
      </dgm:t>
    </dgm:pt>
    <dgm:pt modelId="{2A3E18F2-00F4-459B-B229-A1E8E009F0B1}" type="parTrans" cxnId="{F4CEA828-AA36-46B1-8A45-DDDDB8AEE0B2}">
      <dgm:prSet/>
      <dgm:spPr/>
      <dgm:t>
        <a:bodyPr/>
        <a:lstStyle/>
        <a:p>
          <a:endParaRPr lang="en-US"/>
        </a:p>
      </dgm:t>
    </dgm:pt>
    <dgm:pt modelId="{1AB48974-6D58-4F0E-B8F5-A2A42C4156EC}" type="sibTrans" cxnId="{F4CEA828-AA36-46B1-8A45-DDDDB8AEE0B2}">
      <dgm:prSet/>
      <dgm:spPr/>
      <dgm:t>
        <a:bodyPr/>
        <a:lstStyle/>
        <a:p>
          <a:endParaRPr lang="en-US"/>
        </a:p>
      </dgm:t>
    </dgm:pt>
    <dgm:pt modelId="{59FBAB53-1BBA-4E31-A2CD-7A1C2B057BE7}">
      <dgm:prSet custT="1"/>
      <dgm:spPr/>
      <dgm:t>
        <a:bodyPr/>
        <a:lstStyle/>
        <a:p>
          <a:endParaRPr lang="sr-Latn-ME" sz="2000" b="1" i="1" dirty="0">
            <a:solidFill>
              <a:srgbClr val="002060"/>
            </a:solidFill>
            <a:latin typeface="+mn-lt"/>
          </a:endParaRPr>
        </a:p>
        <a:p>
          <a:r>
            <a:rPr lang="vi-VN" sz="2000" b="1" i="1" dirty="0">
              <a:solidFill>
                <a:srgbClr val="002060"/>
              </a:solidFill>
              <a:latin typeface="+mn-lt"/>
            </a:rPr>
            <a:t>200</a:t>
          </a:r>
          <a:r>
            <a:rPr lang="sr-Latn-ME" sz="2000" b="1" i="1" dirty="0">
              <a:solidFill>
                <a:srgbClr val="002060"/>
              </a:solidFill>
              <a:latin typeface="+mn-lt"/>
            </a:rPr>
            <a:t>0</a:t>
          </a:r>
          <a:r>
            <a:rPr lang="vi-VN" sz="2000" b="1" i="1" dirty="0">
              <a:solidFill>
                <a:srgbClr val="002060"/>
              </a:solidFill>
              <a:latin typeface="+mn-lt"/>
            </a:rPr>
            <a:t>.godine</a:t>
          </a:r>
          <a:r>
            <a:rPr lang="sr-Latn-ME" sz="2000" i="1" dirty="0">
              <a:solidFill>
                <a:srgbClr val="002060"/>
              </a:solidFill>
              <a:latin typeface="+mn-lt"/>
            </a:rPr>
            <a:t> -</a:t>
          </a:r>
          <a:r>
            <a:rPr lang="vi-VN" sz="2000" i="1" dirty="0">
              <a:solidFill>
                <a:srgbClr val="002060"/>
              </a:solidFill>
              <a:latin typeface="+mn-lt"/>
            </a:rPr>
            <a:t> </a:t>
          </a:r>
          <a:r>
            <a:rPr lang="en-US" sz="2000" i="1" dirty="0" err="1">
              <a:solidFill>
                <a:srgbClr val="002060"/>
              </a:solidFill>
              <a:latin typeface="+mn-lt"/>
            </a:rPr>
            <a:t>Strategija</a:t>
          </a:r>
          <a:r>
            <a:rPr lang="en-US" sz="2000" i="1" dirty="0">
              <a:solidFill>
                <a:srgbClr val="002060"/>
              </a:solidFill>
              <a:latin typeface="+mn-lt"/>
            </a:rPr>
            <a:t> </a:t>
          </a:r>
          <a:r>
            <a:rPr lang="en-US" sz="2000" i="1" dirty="0" err="1">
              <a:solidFill>
                <a:srgbClr val="002060"/>
              </a:solidFill>
              <a:latin typeface="+mn-lt"/>
            </a:rPr>
            <a:t>za</a:t>
          </a:r>
          <a:r>
            <a:rPr lang="sr-Latn-ME" sz="2000" i="1" dirty="0">
              <a:solidFill>
                <a:srgbClr val="002060"/>
              </a:solidFill>
              <a:latin typeface="+mn-lt"/>
            </a:rPr>
            <a:t> integraciju lica sa invaliditetom za period 20000 – 2010.</a:t>
          </a:r>
          <a:r>
            <a:rPr lang="en-US" sz="2000" i="1" dirty="0">
              <a:solidFill>
                <a:srgbClr val="002060"/>
              </a:solidFill>
              <a:latin typeface="+mn-lt"/>
            </a:rPr>
            <a:t> </a:t>
          </a:r>
        </a:p>
        <a:p>
          <a:pPr algn="l"/>
          <a:endParaRPr lang="en-US" sz="2000" dirty="0">
            <a:solidFill>
              <a:srgbClr val="002060"/>
            </a:solidFill>
            <a:latin typeface="+mn-lt"/>
          </a:endParaRPr>
        </a:p>
      </dgm:t>
    </dgm:pt>
    <dgm:pt modelId="{94B79BF1-2569-4476-B074-5FCC735CFF6B}" type="parTrans" cxnId="{2FAE92D7-3844-45FF-86B8-D4AC0EDD1777}">
      <dgm:prSet/>
      <dgm:spPr/>
      <dgm:t>
        <a:bodyPr/>
        <a:lstStyle/>
        <a:p>
          <a:endParaRPr lang="en-US"/>
        </a:p>
      </dgm:t>
    </dgm:pt>
    <dgm:pt modelId="{7712B478-BC2F-4E9C-87ED-29F7697D3132}" type="sibTrans" cxnId="{2FAE92D7-3844-45FF-86B8-D4AC0EDD1777}">
      <dgm:prSet/>
      <dgm:spPr/>
      <dgm:t>
        <a:bodyPr/>
        <a:lstStyle/>
        <a:p>
          <a:endParaRPr lang="en-US"/>
        </a:p>
      </dgm:t>
    </dgm:pt>
    <dgm:pt modelId="{D0FD1B7B-A9DF-45C9-9C81-582FBA77E226}">
      <dgm:prSet custT="1"/>
      <dgm:spPr/>
      <dgm:t>
        <a:bodyPr/>
        <a:lstStyle/>
        <a:p>
          <a:pPr algn="l"/>
          <a:r>
            <a:rPr lang="sr-Latn-ME" sz="2000" b="1" i="1" dirty="0">
              <a:solidFill>
                <a:srgbClr val="002060"/>
              </a:solidFill>
              <a:latin typeface="+mn-lt"/>
            </a:rPr>
            <a:t>1996.godine</a:t>
          </a:r>
          <a:r>
            <a:rPr lang="sr-Latn-ME" sz="2000" i="1" dirty="0">
              <a:solidFill>
                <a:srgbClr val="002060"/>
              </a:solidFill>
              <a:latin typeface="+mn-lt"/>
            </a:rPr>
            <a:t> - Evropski koncept pristupačnosti - tehnički priručnik </a:t>
          </a:r>
          <a:endParaRPr lang="en-US" sz="2000" dirty="0">
            <a:solidFill>
              <a:srgbClr val="002060"/>
            </a:solidFill>
            <a:latin typeface="+mn-lt"/>
          </a:endParaRPr>
        </a:p>
      </dgm:t>
    </dgm:pt>
    <dgm:pt modelId="{8D65F8AD-AC2A-40CD-9DF3-D7C4F2D6E88E}" type="parTrans" cxnId="{BB8F0E9E-FEAC-4DEC-8A4C-656D5FBDAA61}">
      <dgm:prSet/>
      <dgm:spPr/>
      <dgm:t>
        <a:bodyPr/>
        <a:lstStyle/>
        <a:p>
          <a:endParaRPr lang="en-US"/>
        </a:p>
      </dgm:t>
    </dgm:pt>
    <dgm:pt modelId="{5BC780DD-E232-46FE-9DA5-9FE3605FC26E}" type="sibTrans" cxnId="{BB8F0E9E-FEAC-4DEC-8A4C-656D5FBDAA61}">
      <dgm:prSet/>
      <dgm:spPr/>
      <dgm:t>
        <a:bodyPr/>
        <a:lstStyle/>
        <a:p>
          <a:endParaRPr lang="en-US"/>
        </a:p>
      </dgm:t>
    </dgm:pt>
    <dgm:pt modelId="{8C70F18A-CDB9-45CE-ACDD-CA49B4B645CF}">
      <dgm:prSet custT="1"/>
      <dgm:spPr/>
      <dgm:t>
        <a:bodyPr/>
        <a:lstStyle/>
        <a:p>
          <a:pPr algn="l"/>
          <a:r>
            <a:rPr lang="sr-Latn-ME" sz="2000" b="1" i="1" dirty="0">
              <a:solidFill>
                <a:srgbClr val="002060"/>
              </a:solidFill>
              <a:latin typeface="+mn-lt"/>
            </a:rPr>
            <a:t>1990.godine</a:t>
          </a:r>
          <a:r>
            <a:rPr lang="sr-Latn-ME" sz="2000" i="1" dirty="0">
              <a:solidFill>
                <a:srgbClr val="002060"/>
              </a:solidFill>
              <a:latin typeface="+mn-lt"/>
            </a:rPr>
            <a:t> - Evropski priručnik za pristupačnost</a:t>
          </a:r>
          <a:endParaRPr lang="en-US" sz="2000" dirty="0">
            <a:solidFill>
              <a:srgbClr val="002060"/>
            </a:solidFill>
            <a:latin typeface="+mn-lt"/>
          </a:endParaRPr>
        </a:p>
      </dgm:t>
    </dgm:pt>
    <dgm:pt modelId="{9868AAA3-16A4-48FE-A170-BE17950B39D1}" type="parTrans" cxnId="{B6B07C61-6AEC-44AD-8475-AF1EA9B55B89}">
      <dgm:prSet/>
      <dgm:spPr/>
      <dgm:t>
        <a:bodyPr/>
        <a:lstStyle/>
        <a:p>
          <a:endParaRPr lang="en-US"/>
        </a:p>
      </dgm:t>
    </dgm:pt>
    <dgm:pt modelId="{5C7379E7-76AD-40CE-AA7D-AEBBBADCC67E}" type="sibTrans" cxnId="{B6B07C61-6AEC-44AD-8475-AF1EA9B55B89}">
      <dgm:prSet/>
      <dgm:spPr/>
      <dgm:t>
        <a:bodyPr/>
        <a:lstStyle/>
        <a:p>
          <a:endParaRPr lang="en-US"/>
        </a:p>
      </dgm:t>
    </dgm:pt>
    <dgm:pt modelId="{C95F8817-8820-462D-98F2-BB50C34CA8A0}">
      <dgm:prSet custT="1"/>
      <dgm:spPr/>
      <dgm:t>
        <a:bodyPr/>
        <a:lstStyle/>
        <a:p>
          <a:pPr algn="l"/>
          <a:r>
            <a:rPr lang="vi-VN" sz="2000" b="1" i="1" dirty="0">
              <a:solidFill>
                <a:srgbClr val="002060"/>
              </a:solidFill>
              <a:latin typeface="+mn-lt"/>
            </a:rPr>
            <a:t>2004</a:t>
          </a:r>
          <a:r>
            <a:rPr lang="sr-Latn-ME" sz="2000" b="1" i="1" dirty="0">
              <a:solidFill>
                <a:srgbClr val="002060"/>
              </a:solidFill>
              <a:latin typeface="+mn-lt"/>
            </a:rPr>
            <a:t>.godine</a:t>
          </a:r>
          <a:r>
            <a:rPr lang="vi-VN" sz="2000" b="1" i="1" dirty="0">
              <a:solidFill>
                <a:srgbClr val="002060"/>
              </a:solidFill>
              <a:latin typeface="+mn-lt"/>
            </a:rPr>
            <a:t> </a:t>
          </a:r>
          <a:r>
            <a:rPr lang="sr-Latn-ME" sz="2000" b="0" i="1" dirty="0">
              <a:solidFill>
                <a:srgbClr val="002060"/>
              </a:solidFill>
              <a:latin typeface="+mn-lt"/>
            </a:rPr>
            <a:t>- </a:t>
          </a:r>
          <a:r>
            <a:rPr lang="vi-VN" sz="2000" b="0" i="1" dirty="0">
              <a:solidFill>
                <a:srgbClr val="002060"/>
              </a:solidFill>
              <a:latin typeface="+mn-lt"/>
            </a:rPr>
            <a:t>Direktiv</a:t>
          </a:r>
          <a:r>
            <a:rPr lang="sr-Latn-ME" sz="2000" b="0" i="1" dirty="0">
              <a:solidFill>
                <a:srgbClr val="002060"/>
              </a:solidFill>
              <a:latin typeface="+mn-lt"/>
            </a:rPr>
            <a:t>a</a:t>
          </a:r>
          <a:r>
            <a:rPr lang="vi-VN" sz="2000" b="0" i="1" dirty="0">
              <a:solidFill>
                <a:srgbClr val="002060"/>
              </a:solidFill>
              <a:latin typeface="+mn-lt"/>
            </a:rPr>
            <a:t> </a:t>
          </a:r>
          <a:r>
            <a:rPr lang="sr-Latn-ME" sz="2000" b="0" i="1" dirty="0">
              <a:solidFill>
                <a:srgbClr val="002060"/>
              </a:solidFill>
              <a:latin typeface="+mn-lt"/>
            </a:rPr>
            <a:t> </a:t>
          </a:r>
          <a:r>
            <a:rPr lang="vi-VN" sz="2000" b="0" i="1" dirty="0">
              <a:solidFill>
                <a:srgbClr val="002060"/>
              </a:solidFill>
              <a:latin typeface="+mn-lt"/>
            </a:rPr>
            <a:t>2004/17/EC i 2004/18/EC (Dizajn za sve u</a:t>
          </a:r>
          <a:r>
            <a:rPr lang="sr-Latn-ME" sz="2000" b="0" i="1" dirty="0">
              <a:solidFill>
                <a:srgbClr val="002060"/>
              </a:solidFill>
              <a:latin typeface="+mn-lt"/>
            </a:rPr>
            <a:t> </a:t>
          </a:r>
          <a:r>
            <a:rPr lang="vi-VN" sz="2000" b="0" i="1" dirty="0">
              <a:solidFill>
                <a:srgbClr val="002060"/>
              </a:solidFill>
              <a:latin typeface="+mn-lt"/>
            </a:rPr>
            <a:t>javnim nabavkama)</a:t>
          </a:r>
          <a:endParaRPr lang="en-US" sz="2000" b="0" dirty="0">
            <a:solidFill>
              <a:srgbClr val="002060"/>
            </a:solidFill>
            <a:latin typeface="+mn-lt"/>
          </a:endParaRPr>
        </a:p>
      </dgm:t>
    </dgm:pt>
    <dgm:pt modelId="{350E60D4-2F23-40DE-B751-326992A7DE37}" type="parTrans" cxnId="{EDABBA4A-214A-4A5F-B929-E94201BD2491}">
      <dgm:prSet/>
      <dgm:spPr/>
      <dgm:t>
        <a:bodyPr/>
        <a:lstStyle/>
        <a:p>
          <a:endParaRPr lang="en-US"/>
        </a:p>
      </dgm:t>
    </dgm:pt>
    <dgm:pt modelId="{E8FAEED3-472B-4D8B-AB37-6C5D92C55135}" type="sibTrans" cxnId="{EDABBA4A-214A-4A5F-B929-E94201BD2491}">
      <dgm:prSet/>
      <dgm:spPr/>
      <dgm:t>
        <a:bodyPr/>
        <a:lstStyle/>
        <a:p>
          <a:endParaRPr lang="en-US"/>
        </a:p>
      </dgm:t>
    </dgm:pt>
    <dgm:pt modelId="{A4BC7406-E9A5-44A9-B6CD-57EC8C0EBEE8}">
      <dgm:prSet custT="1"/>
      <dgm:spPr/>
      <dgm:t>
        <a:bodyPr/>
        <a:lstStyle/>
        <a:p>
          <a:pPr algn="l"/>
          <a:r>
            <a:rPr lang="sr-Latn-ME" sz="2000" b="1" i="1" dirty="0">
              <a:solidFill>
                <a:srgbClr val="002060"/>
              </a:solidFill>
              <a:latin typeface="+mn-lt"/>
            </a:rPr>
            <a:t>2003.godine</a:t>
          </a:r>
          <a:r>
            <a:rPr lang="sr-Latn-ME" sz="2000" i="1" dirty="0">
              <a:solidFill>
                <a:srgbClr val="002060"/>
              </a:solidFill>
              <a:latin typeface="+mn-lt"/>
            </a:rPr>
            <a:t> – Evropski koncept pristupačnosti - Tehnički priručnik EKP - revidovan</a:t>
          </a:r>
          <a:endParaRPr lang="en-US" sz="2000" dirty="0">
            <a:solidFill>
              <a:srgbClr val="002060"/>
            </a:solidFill>
            <a:latin typeface="+mn-lt"/>
          </a:endParaRPr>
        </a:p>
      </dgm:t>
    </dgm:pt>
    <dgm:pt modelId="{A52ED3F4-5BA8-44F8-8F04-C953DAE74069}" type="parTrans" cxnId="{B47A4679-0B1F-4B06-BA95-37C35B9DA525}">
      <dgm:prSet/>
      <dgm:spPr/>
      <dgm:t>
        <a:bodyPr/>
        <a:lstStyle/>
        <a:p>
          <a:endParaRPr lang="en-US"/>
        </a:p>
      </dgm:t>
    </dgm:pt>
    <dgm:pt modelId="{3068F162-8DDA-4DE5-B7A8-FB9286709E74}" type="sibTrans" cxnId="{B47A4679-0B1F-4B06-BA95-37C35B9DA525}">
      <dgm:prSet/>
      <dgm:spPr/>
      <dgm:t>
        <a:bodyPr/>
        <a:lstStyle/>
        <a:p>
          <a:endParaRPr lang="en-US"/>
        </a:p>
      </dgm:t>
    </dgm:pt>
    <dgm:pt modelId="{1B7C4DD0-DA0F-45EA-93CD-365D12226E96}">
      <dgm:prSet custT="1"/>
      <dgm:spPr/>
      <dgm:t>
        <a:bodyPr/>
        <a:lstStyle/>
        <a:p>
          <a:pPr algn="l"/>
          <a:r>
            <a:rPr lang="vi-VN" sz="2000" b="1" i="1" dirty="0">
              <a:solidFill>
                <a:srgbClr val="002060"/>
              </a:solidFill>
              <a:latin typeface="+mn-lt"/>
            </a:rPr>
            <a:t>2010</a:t>
          </a:r>
          <a:r>
            <a:rPr lang="sr-Latn-ME" sz="2000" b="1" i="1" dirty="0">
              <a:solidFill>
                <a:srgbClr val="002060"/>
              </a:solidFill>
              <a:latin typeface="+mn-lt"/>
            </a:rPr>
            <a:t>.godine </a:t>
          </a:r>
          <a:r>
            <a:rPr lang="sr-Latn-ME" sz="2000" i="1" dirty="0">
              <a:solidFill>
                <a:srgbClr val="002060"/>
              </a:solidFill>
              <a:latin typeface="+mn-lt"/>
            </a:rPr>
            <a:t>-</a:t>
          </a:r>
          <a:r>
            <a:rPr lang="vi-VN" sz="2000" i="1" dirty="0">
              <a:solidFill>
                <a:srgbClr val="002060"/>
              </a:solidFill>
              <a:latin typeface="+mn-lt"/>
            </a:rPr>
            <a:t> Konvencij</a:t>
          </a:r>
          <a:r>
            <a:rPr lang="sr-Latn-ME" sz="2000" i="1" dirty="0">
              <a:solidFill>
                <a:srgbClr val="002060"/>
              </a:solidFill>
              <a:latin typeface="+mn-lt"/>
            </a:rPr>
            <a:t>a</a:t>
          </a:r>
          <a:r>
            <a:rPr lang="vi-VN" sz="2000" i="1" dirty="0">
              <a:solidFill>
                <a:srgbClr val="002060"/>
              </a:solidFill>
              <a:latin typeface="+mn-lt"/>
            </a:rPr>
            <a:t> UN o pravima osoba</a:t>
          </a:r>
          <a:r>
            <a:rPr lang="sr-Latn-ME" sz="2000" i="1" dirty="0">
              <a:solidFill>
                <a:srgbClr val="002060"/>
              </a:solidFill>
              <a:latin typeface="+mn-lt"/>
            </a:rPr>
            <a:t> </a:t>
          </a:r>
          <a:r>
            <a:rPr lang="vi-VN" sz="2000" i="1" dirty="0">
              <a:solidFill>
                <a:srgbClr val="002060"/>
              </a:solidFill>
              <a:latin typeface="+mn-lt"/>
            </a:rPr>
            <a:t>s invaliditetom</a:t>
          </a:r>
          <a:endParaRPr lang="en-US" sz="2000" dirty="0">
            <a:solidFill>
              <a:srgbClr val="002060"/>
            </a:solidFill>
            <a:latin typeface="+mn-lt"/>
          </a:endParaRPr>
        </a:p>
      </dgm:t>
    </dgm:pt>
    <dgm:pt modelId="{B453CA8A-D4C3-4345-BE74-77E99367B194}" type="parTrans" cxnId="{B3546F26-71F0-4A2E-BBC9-6E2BD164F7FF}">
      <dgm:prSet/>
      <dgm:spPr/>
      <dgm:t>
        <a:bodyPr/>
        <a:lstStyle/>
        <a:p>
          <a:endParaRPr lang="en-US"/>
        </a:p>
      </dgm:t>
    </dgm:pt>
    <dgm:pt modelId="{B244A4EA-92E9-470E-9F78-892045C4D1FC}" type="sibTrans" cxnId="{B3546F26-71F0-4A2E-BBC9-6E2BD164F7FF}">
      <dgm:prSet/>
      <dgm:spPr/>
      <dgm:t>
        <a:bodyPr/>
        <a:lstStyle/>
        <a:p>
          <a:endParaRPr lang="en-US"/>
        </a:p>
      </dgm:t>
    </dgm:pt>
    <dgm:pt modelId="{1A2F18F6-0C1D-4909-8940-57A85EDCBE6F}">
      <dgm:prSet custT="1"/>
      <dgm:spPr/>
      <dgm:t>
        <a:bodyPr/>
        <a:lstStyle/>
        <a:p>
          <a:pPr algn="l"/>
          <a:r>
            <a:rPr lang="vi-VN" sz="2000" b="1" i="1" dirty="0">
              <a:solidFill>
                <a:srgbClr val="002060"/>
              </a:solidFill>
              <a:latin typeface="+mn-lt"/>
            </a:rPr>
            <a:t>2010-2020.godin</a:t>
          </a:r>
          <a:r>
            <a:rPr lang="vi-VN" sz="2000" i="1" dirty="0">
              <a:solidFill>
                <a:srgbClr val="002060"/>
              </a:solidFill>
              <a:latin typeface="+mn-lt"/>
            </a:rPr>
            <a:t>e</a:t>
          </a:r>
          <a:r>
            <a:rPr lang="sr-Latn-ME" sz="2000" i="1" dirty="0">
              <a:solidFill>
                <a:srgbClr val="002060"/>
              </a:solidFill>
              <a:latin typeface="+mn-lt"/>
            </a:rPr>
            <a:t> - </a:t>
          </a:r>
          <a:r>
            <a:rPr lang="pl-PL" sz="2000" i="1" dirty="0">
              <a:solidFill>
                <a:srgbClr val="002060"/>
              </a:solidFill>
              <a:latin typeface="+mn-lt"/>
            </a:rPr>
            <a:t>Strategija za osobe sa invaliditetom na nivou Evropske unije</a:t>
          </a:r>
          <a:endParaRPr lang="en-US" sz="2000" dirty="0">
            <a:solidFill>
              <a:srgbClr val="002060"/>
            </a:solidFill>
            <a:latin typeface="+mn-lt"/>
          </a:endParaRPr>
        </a:p>
      </dgm:t>
    </dgm:pt>
    <dgm:pt modelId="{CE0D9F7A-8AD6-4A8D-A546-AC0DDC9558B5}" type="parTrans" cxnId="{48840998-7ABD-489F-A6D2-52457DC96662}">
      <dgm:prSet/>
      <dgm:spPr/>
      <dgm:t>
        <a:bodyPr/>
        <a:lstStyle/>
        <a:p>
          <a:endParaRPr lang="en-US"/>
        </a:p>
      </dgm:t>
    </dgm:pt>
    <dgm:pt modelId="{B3DB1FBE-5760-4ADA-8DFF-39C47B4189DF}" type="sibTrans" cxnId="{48840998-7ABD-489F-A6D2-52457DC96662}">
      <dgm:prSet/>
      <dgm:spPr/>
      <dgm:t>
        <a:bodyPr/>
        <a:lstStyle/>
        <a:p>
          <a:endParaRPr lang="en-US"/>
        </a:p>
      </dgm:t>
    </dgm:pt>
    <dgm:pt modelId="{C3B4536B-DA48-45A4-B3DE-30AFCF777EAC}">
      <dgm:prSet custT="1"/>
      <dgm:spPr/>
      <dgm:t>
        <a:bodyPr/>
        <a:lstStyle/>
        <a:p>
          <a:pPr algn="l"/>
          <a:r>
            <a:rPr lang="pl-PL" sz="2000" b="1" i="1" dirty="0">
              <a:solidFill>
                <a:srgbClr val="002060"/>
              </a:solidFill>
              <a:latin typeface="+mn-lt"/>
            </a:rPr>
            <a:t>2013.godine</a:t>
          </a:r>
          <a:r>
            <a:rPr lang="pl-PL" sz="2000" i="1" dirty="0">
              <a:solidFill>
                <a:srgbClr val="002060"/>
              </a:solidFill>
              <a:latin typeface="+mn-lt"/>
            </a:rPr>
            <a:t> - Evropski koncept pristupačnosti EKP “od teorije do prakse”</a:t>
          </a:r>
          <a:endParaRPr lang="en-US" sz="2000" dirty="0">
            <a:solidFill>
              <a:srgbClr val="002060"/>
            </a:solidFill>
            <a:latin typeface="+mn-lt"/>
          </a:endParaRPr>
        </a:p>
      </dgm:t>
    </dgm:pt>
    <dgm:pt modelId="{67D626D9-779B-4913-8676-12B4C0CB91C1}" type="parTrans" cxnId="{D24F8E86-BF8C-4370-B8D2-C1B9572DC524}">
      <dgm:prSet/>
      <dgm:spPr/>
      <dgm:t>
        <a:bodyPr/>
        <a:lstStyle/>
        <a:p>
          <a:endParaRPr lang="en-US"/>
        </a:p>
      </dgm:t>
    </dgm:pt>
    <dgm:pt modelId="{99BE417B-2459-4D11-B1A4-40240906D406}" type="sibTrans" cxnId="{D24F8E86-BF8C-4370-B8D2-C1B9572DC524}">
      <dgm:prSet/>
      <dgm:spPr/>
      <dgm:t>
        <a:bodyPr/>
        <a:lstStyle/>
        <a:p>
          <a:endParaRPr lang="en-US"/>
        </a:p>
      </dgm:t>
    </dgm:pt>
    <dgm:pt modelId="{EDA44B4D-2399-4414-B2BC-B34D0B4C09AA}" type="pres">
      <dgm:prSet presAssocID="{40ECF1C7-3042-4042-83CC-25D8FB2912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AF003C6-B311-4F23-9946-6095DF7F8019}" type="pres">
      <dgm:prSet presAssocID="{68A77588-180C-4D34-A95E-2D8F0CE5F154}" presName="root1" presStyleCnt="0"/>
      <dgm:spPr/>
    </dgm:pt>
    <dgm:pt modelId="{4FD790AD-6222-4E74-8947-6C92ACAED42B}" type="pres">
      <dgm:prSet presAssocID="{68A77588-180C-4D34-A95E-2D8F0CE5F154}" presName="LevelOneTextNode" presStyleLbl="node0" presStyleIdx="0" presStyleCnt="1" custScaleX="80207" custScaleY="676526" custLinFactX="-42513" custLinFactNeighborX="-100000" custLinFactNeighborY="-16194">
        <dgm:presLayoutVars>
          <dgm:chPref val="3"/>
        </dgm:presLayoutVars>
      </dgm:prSet>
      <dgm:spPr/>
    </dgm:pt>
    <dgm:pt modelId="{FC25E57E-3131-4668-9A9E-C0253F5876EC}" type="pres">
      <dgm:prSet presAssocID="{68A77588-180C-4D34-A95E-2D8F0CE5F154}" presName="level2hierChild" presStyleCnt="0"/>
      <dgm:spPr/>
    </dgm:pt>
    <dgm:pt modelId="{83F53ABC-63EB-44B9-A1A2-A6895FC1CBE5}" type="pres">
      <dgm:prSet presAssocID="{C5B78372-9056-4367-A5AA-01AF543A0BF2}" presName="conn2-1" presStyleLbl="parChTrans1D2" presStyleIdx="0" presStyleCnt="10"/>
      <dgm:spPr/>
    </dgm:pt>
    <dgm:pt modelId="{C35B0EA5-FAB2-4D9C-8098-A53392C28A91}" type="pres">
      <dgm:prSet presAssocID="{C5B78372-9056-4367-A5AA-01AF543A0BF2}" presName="connTx" presStyleLbl="parChTrans1D2" presStyleIdx="0" presStyleCnt="10"/>
      <dgm:spPr/>
    </dgm:pt>
    <dgm:pt modelId="{2FDA5A5E-361D-4F29-BC36-170BDE3FF189}" type="pres">
      <dgm:prSet presAssocID="{D66CC494-5F11-4061-9B71-79A02B5B38F6}" presName="root2" presStyleCnt="0"/>
      <dgm:spPr/>
    </dgm:pt>
    <dgm:pt modelId="{B1D353F5-FD08-4847-A386-8E2B9FA260F7}" type="pres">
      <dgm:prSet presAssocID="{D66CC494-5F11-4061-9B71-79A02B5B38F6}" presName="LevelTwoTextNode" presStyleLbl="node2" presStyleIdx="0" presStyleCnt="10" custScaleX="1031402" custScaleY="150917" custLinFactNeighborX="7152" custLinFactNeighborY="39938">
        <dgm:presLayoutVars>
          <dgm:chPref val="3"/>
        </dgm:presLayoutVars>
      </dgm:prSet>
      <dgm:spPr/>
    </dgm:pt>
    <dgm:pt modelId="{9EB9B2DD-3850-4FA8-92B6-13AD9ACBBB2C}" type="pres">
      <dgm:prSet presAssocID="{D66CC494-5F11-4061-9B71-79A02B5B38F6}" presName="level3hierChild" presStyleCnt="0"/>
      <dgm:spPr/>
    </dgm:pt>
    <dgm:pt modelId="{3AD8DF01-6FA1-45BA-A712-D71B7704B395}" type="pres">
      <dgm:prSet presAssocID="{9868AAA3-16A4-48FE-A170-BE17950B39D1}" presName="conn2-1" presStyleLbl="parChTrans1D2" presStyleIdx="1" presStyleCnt="10"/>
      <dgm:spPr/>
    </dgm:pt>
    <dgm:pt modelId="{EBA75EAB-7D33-469D-BB78-FA684540C93C}" type="pres">
      <dgm:prSet presAssocID="{9868AAA3-16A4-48FE-A170-BE17950B39D1}" presName="connTx" presStyleLbl="parChTrans1D2" presStyleIdx="1" presStyleCnt="10"/>
      <dgm:spPr/>
    </dgm:pt>
    <dgm:pt modelId="{A5B9C305-AFD1-4B38-B0E6-DCD3B0A7F860}" type="pres">
      <dgm:prSet presAssocID="{8C70F18A-CDB9-45CE-ACDD-CA49B4B645CF}" presName="root2" presStyleCnt="0"/>
      <dgm:spPr/>
    </dgm:pt>
    <dgm:pt modelId="{E8AE61D4-CF39-4564-9872-3ABA0E869AAA}" type="pres">
      <dgm:prSet presAssocID="{8C70F18A-CDB9-45CE-ACDD-CA49B4B645CF}" presName="LevelTwoTextNode" presStyleLbl="node2" presStyleIdx="1" presStyleCnt="10" custScaleX="1031402" custLinFactNeighborX="19625" custLinFactNeighborY="39077">
        <dgm:presLayoutVars>
          <dgm:chPref val="3"/>
        </dgm:presLayoutVars>
      </dgm:prSet>
      <dgm:spPr/>
    </dgm:pt>
    <dgm:pt modelId="{712BB351-CDA0-4C69-B101-50A09A7492D3}" type="pres">
      <dgm:prSet presAssocID="{8C70F18A-CDB9-45CE-ACDD-CA49B4B645CF}" presName="level3hierChild" presStyleCnt="0"/>
      <dgm:spPr/>
    </dgm:pt>
    <dgm:pt modelId="{8DF9018B-14C4-4FD3-AFE8-3CAC14893406}" type="pres">
      <dgm:prSet presAssocID="{8D65F8AD-AC2A-40CD-9DF3-D7C4F2D6E88E}" presName="conn2-1" presStyleLbl="parChTrans1D2" presStyleIdx="2" presStyleCnt="10"/>
      <dgm:spPr/>
    </dgm:pt>
    <dgm:pt modelId="{422833B7-5B1A-4206-8460-D1D1E56B1CDD}" type="pres">
      <dgm:prSet presAssocID="{8D65F8AD-AC2A-40CD-9DF3-D7C4F2D6E88E}" presName="connTx" presStyleLbl="parChTrans1D2" presStyleIdx="2" presStyleCnt="10"/>
      <dgm:spPr/>
    </dgm:pt>
    <dgm:pt modelId="{B68A5307-1C3E-458B-8670-E4FE61668431}" type="pres">
      <dgm:prSet presAssocID="{D0FD1B7B-A9DF-45C9-9C81-582FBA77E226}" presName="root2" presStyleCnt="0"/>
      <dgm:spPr/>
    </dgm:pt>
    <dgm:pt modelId="{4153C920-4AEC-44A3-A3F2-6B2C12197F9A}" type="pres">
      <dgm:prSet presAssocID="{D0FD1B7B-A9DF-45C9-9C81-582FBA77E226}" presName="LevelTwoTextNode" presStyleLbl="node2" presStyleIdx="2" presStyleCnt="10" custScaleX="1031402" custLinFactNeighborX="7152" custLinFactNeighborY="27237">
        <dgm:presLayoutVars>
          <dgm:chPref val="3"/>
        </dgm:presLayoutVars>
      </dgm:prSet>
      <dgm:spPr/>
    </dgm:pt>
    <dgm:pt modelId="{88CCA211-ABF2-4FFB-845C-4623FDC0AF7C}" type="pres">
      <dgm:prSet presAssocID="{D0FD1B7B-A9DF-45C9-9C81-582FBA77E226}" presName="level3hierChild" presStyleCnt="0"/>
      <dgm:spPr/>
    </dgm:pt>
    <dgm:pt modelId="{33D1FCA1-E0D2-452B-9968-D2897465BBFD}" type="pres">
      <dgm:prSet presAssocID="{94B79BF1-2569-4476-B074-5FCC735CFF6B}" presName="conn2-1" presStyleLbl="parChTrans1D2" presStyleIdx="3" presStyleCnt="10"/>
      <dgm:spPr/>
    </dgm:pt>
    <dgm:pt modelId="{DAD28CCE-4970-4080-B633-2977C645D357}" type="pres">
      <dgm:prSet presAssocID="{94B79BF1-2569-4476-B074-5FCC735CFF6B}" presName="connTx" presStyleLbl="parChTrans1D2" presStyleIdx="3" presStyleCnt="10"/>
      <dgm:spPr/>
    </dgm:pt>
    <dgm:pt modelId="{DEF2A352-A999-485D-AEC2-5B66A444388E}" type="pres">
      <dgm:prSet presAssocID="{59FBAB53-1BBA-4E31-A2CD-7A1C2B057BE7}" presName="root2" presStyleCnt="0"/>
      <dgm:spPr/>
    </dgm:pt>
    <dgm:pt modelId="{BF5D0573-0B3E-448F-8420-2493E545B404}" type="pres">
      <dgm:prSet presAssocID="{59FBAB53-1BBA-4E31-A2CD-7A1C2B057BE7}" presName="LevelTwoTextNode" presStyleLbl="node2" presStyleIdx="3" presStyleCnt="10" custScaleX="1031402" custScaleY="150120" custLinFactNeighborX="7152" custLinFactNeighborY="36030">
        <dgm:presLayoutVars>
          <dgm:chPref val="3"/>
        </dgm:presLayoutVars>
      </dgm:prSet>
      <dgm:spPr/>
    </dgm:pt>
    <dgm:pt modelId="{6BBB5725-FA33-482F-8DDA-246A863B58A8}" type="pres">
      <dgm:prSet presAssocID="{59FBAB53-1BBA-4E31-A2CD-7A1C2B057BE7}" presName="level3hierChild" presStyleCnt="0"/>
      <dgm:spPr/>
    </dgm:pt>
    <dgm:pt modelId="{7666C43D-013C-47AD-A0C8-40D74D4A19FE}" type="pres">
      <dgm:prSet presAssocID="{A52ED3F4-5BA8-44F8-8F04-C953DAE74069}" presName="conn2-1" presStyleLbl="parChTrans1D2" presStyleIdx="4" presStyleCnt="10"/>
      <dgm:spPr/>
    </dgm:pt>
    <dgm:pt modelId="{52CE8028-8CDD-48DC-9A9C-AC40B3CAF72F}" type="pres">
      <dgm:prSet presAssocID="{A52ED3F4-5BA8-44F8-8F04-C953DAE74069}" presName="connTx" presStyleLbl="parChTrans1D2" presStyleIdx="4" presStyleCnt="10"/>
      <dgm:spPr/>
    </dgm:pt>
    <dgm:pt modelId="{70DD88F9-04A1-4E6E-921B-5D5C69D69DC5}" type="pres">
      <dgm:prSet presAssocID="{A4BC7406-E9A5-44A9-B6CD-57EC8C0EBEE8}" presName="root2" presStyleCnt="0"/>
      <dgm:spPr/>
    </dgm:pt>
    <dgm:pt modelId="{0BA24EB6-6652-4AE3-BCE4-4F1AB8E20704}" type="pres">
      <dgm:prSet presAssocID="{A4BC7406-E9A5-44A9-B6CD-57EC8C0EBEE8}" presName="LevelTwoTextNode" presStyleLbl="node2" presStyleIdx="4" presStyleCnt="10" custScaleX="1031402" custScaleY="142024" custLinFactNeighborX="7152" custLinFactNeighborY="35966">
        <dgm:presLayoutVars>
          <dgm:chPref val="3"/>
        </dgm:presLayoutVars>
      </dgm:prSet>
      <dgm:spPr/>
    </dgm:pt>
    <dgm:pt modelId="{1A6462F8-E41C-4628-8D07-AD37B3BBE008}" type="pres">
      <dgm:prSet presAssocID="{A4BC7406-E9A5-44A9-B6CD-57EC8C0EBEE8}" presName="level3hierChild" presStyleCnt="0"/>
      <dgm:spPr/>
    </dgm:pt>
    <dgm:pt modelId="{70BBF78F-353A-47FF-AE53-61618DBD2253}" type="pres">
      <dgm:prSet presAssocID="{350E60D4-2F23-40DE-B751-326992A7DE37}" presName="conn2-1" presStyleLbl="parChTrans1D2" presStyleIdx="5" presStyleCnt="10"/>
      <dgm:spPr/>
    </dgm:pt>
    <dgm:pt modelId="{D7764CBA-CF49-4A5F-90D1-7472D3A52A07}" type="pres">
      <dgm:prSet presAssocID="{350E60D4-2F23-40DE-B751-326992A7DE37}" presName="connTx" presStyleLbl="parChTrans1D2" presStyleIdx="5" presStyleCnt="10"/>
      <dgm:spPr/>
    </dgm:pt>
    <dgm:pt modelId="{9678A5A2-F1B7-4674-9121-216B4E00DEBD}" type="pres">
      <dgm:prSet presAssocID="{C95F8817-8820-462D-98F2-BB50C34CA8A0}" presName="root2" presStyleCnt="0"/>
      <dgm:spPr/>
    </dgm:pt>
    <dgm:pt modelId="{C91D0F09-69C3-4214-BD38-89AFAF2F8C63}" type="pres">
      <dgm:prSet presAssocID="{C95F8817-8820-462D-98F2-BB50C34CA8A0}" presName="LevelTwoTextNode" presStyleLbl="node2" presStyleIdx="5" presStyleCnt="10" custScaleX="1031402" custScaleY="155326" custLinFactNeighborX="7152" custLinFactNeighborY="23367">
        <dgm:presLayoutVars>
          <dgm:chPref val="3"/>
        </dgm:presLayoutVars>
      </dgm:prSet>
      <dgm:spPr/>
    </dgm:pt>
    <dgm:pt modelId="{439E3219-1027-4472-A927-435F63F7F7AE}" type="pres">
      <dgm:prSet presAssocID="{C95F8817-8820-462D-98F2-BB50C34CA8A0}" presName="level3hierChild" presStyleCnt="0"/>
      <dgm:spPr/>
    </dgm:pt>
    <dgm:pt modelId="{369D9EB0-6ACC-44BE-885D-0F637BA00FA8}" type="pres">
      <dgm:prSet presAssocID="{2A3E18F2-00F4-459B-B229-A1E8E009F0B1}" presName="conn2-1" presStyleLbl="parChTrans1D2" presStyleIdx="6" presStyleCnt="10"/>
      <dgm:spPr/>
    </dgm:pt>
    <dgm:pt modelId="{9AE6BE42-21FA-450D-9359-22D922496D03}" type="pres">
      <dgm:prSet presAssocID="{2A3E18F2-00F4-459B-B229-A1E8E009F0B1}" presName="connTx" presStyleLbl="parChTrans1D2" presStyleIdx="6" presStyleCnt="10"/>
      <dgm:spPr/>
    </dgm:pt>
    <dgm:pt modelId="{D850C0E0-D5E2-4001-8F3C-EC82495C8F2A}" type="pres">
      <dgm:prSet presAssocID="{66B26DAF-4188-42B6-B8F5-838CA6178374}" presName="root2" presStyleCnt="0"/>
      <dgm:spPr/>
    </dgm:pt>
    <dgm:pt modelId="{EA7F596A-1B8D-429C-8792-0996A8BAECB8}" type="pres">
      <dgm:prSet presAssocID="{66B26DAF-4188-42B6-B8F5-838CA6178374}" presName="LevelTwoTextNode" presStyleLbl="node2" presStyleIdx="6" presStyleCnt="10" custScaleX="1031402" custScaleY="157672" custLinFactNeighborX="17468" custLinFactNeighborY="18097">
        <dgm:presLayoutVars>
          <dgm:chPref val="3"/>
        </dgm:presLayoutVars>
      </dgm:prSet>
      <dgm:spPr/>
    </dgm:pt>
    <dgm:pt modelId="{88C5BE87-7C6B-41C8-B12F-321C6C92DF53}" type="pres">
      <dgm:prSet presAssocID="{66B26DAF-4188-42B6-B8F5-838CA6178374}" presName="level3hierChild" presStyleCnt="0"/>
      <dgm:spPr/>
    </dgm:pt>
    <dgm:pt modelId="{7411EFF6-326B-4053-9CD0-35F2C2A86E37}" type="pres">
      <dgm:prSet presAssocID="{B453CA8A-D4C3-4345-BE74-77E99367B194}" presName="conn2-1" presStyleLbl="parChTrans1D2" presStyleIdx="7" presStyleCnt="10"/>
      <dgm:spPr/>
    </dgm:pt>
    <dgm:pt modelId="{F959B3DF-048C-4FCC-B2FD-2CBC1D968F4E}" type="pres">
      <dgm:prSet presAssocID="{B453CA8A-D4C3-4345-BE74-77E99367B194}" presName="connTx" presStyleLbl="parChTrans1D2" presStyleIdx="7" presStyleCnt="10"/>
      <dgm:spPr/>
    </dgm:pt>
    <dgm:pt modelId="{C1C333C2-505F-4482-8AC7-A701588EB27B}" type="pres">
      <dgm:prSet presAssocID="{1B7C4DD0-DA0F-45EA-93CD-365D12226E96}" presName="root2" presStyleCnt="0"/>
      <dgm:spPr/>
    </dgm:pt>
    <dgm:pt modelId="{09371ED8-92AC-45DE-9739-41EAA8A5FB15}" type="pres">
      <dgm:prSet presAssocID="{1B7C4DD0-DA0F-45EA-93CD-365D12226E96}" presName="LevelTwoTextNode" presStyleLbl="node2" presStyleIdx="7" presStyleCnt="10" custScaleX="1031402" custLinFactNeighborX="7152" custLinFactNeighborY="10482">
        <dgm:presLayoutVars>
          <dgm:chPref val="3"/>
        </dgm:presLayoutVars>
      </dgm:prSet>
      <dgm:spPr/>
    </dgm:pt>
    <dgm:pt modelId="{BFFD6FA0-E2FB-4445-9575-BA90C34C3557}" type="pres">
      <dgm:prSet presAssocID="{1B7C4DD0-DA0F-45EA-93CD-365D12226E96}" presName="level3hierChild" presStyleCnt="0"/>
      <dgm:spPr/>
    </dgm:pt>
    <dgm:pt modelId="{9DE138CC-4ACF-460B-A42C-B9F82568BCF8}" type="pres">
      <dgm:prSet presAssocID="{CE0D9F7A-8AD6-4A8D-A546-AC0DDC9558B5}" presName="conn2-1" presStyleLbl="parChTrans1D2" presStyleIdx="8" presStyleCnt="10"/>
      <dgm:spPr/>
    </dgm:pt>
    <dgm:pt modelId="{77D33F24-3F6A-44EA-8456-0A5E4DEDBF97}" type="pres">
      <dgm:prSet presAssocID="{CE0D9F7A-8AD6-4A8D-A546-AC0DDC9558B5}" presName="connTx" presStyleLbl="parChTrans1D2" presStyleIdx="8" presStyleCnt="10"/>
      <dgm:spPr/>
    </dgm:pt>
    <dgm:pt modelId="{3739C4B6-90D8-4578-8DA9-869EDF842AD7}" type="pres">
      <dgm:prSet presAssocID="{1A2F18F6-0C1D-4909-8940-57A85EDCBE6F}" presName="root2" presStyleCnt="0"/>
      <dgm:spPr/>
    </dgm:pt>
    <dgm:pt modelId="{72522182-F5D3-429C-8959-2D8B872B0739}" type="pres">
      <dgm:prSet presAssocID="{1A2F18F6-0C1D-4909-8940-57A85EDCBE6F}" presName="LevelTwoTextNode" presStyleLbl="node2" presStyleIdx="8" presStyleCnt="10" custScaleX="1032005" custScaleY="146453" custLinFactNeighborX="7152" custLinFactNeighborY="-1358">
        <dgm:presLayoutVars>
          <dgm:chPref val="3"/>
        </dgm:presLayoutVars>
      </dgm:prSet>
      <dgm:spPr/>
    </dgm:pt>
    <dgm:pt modelId="{C6A8F8CF-84D1-4D2E-89AE-613FD2534B3E}" type="pres">
      <dgm:prSet presAssocID="{1A2F18F6-0C1D-4909-8940-57A85EDCBE6F}" presName="level3hierChild" presStyleCnt="0"/>
      <dgm:spPr/>
    </dgm:pt>
    <dgm:pt modelId="{44FB3ECF-6EB7-440F-A784-7000DBDF0A54}" type="pres">
      <dgm:prSet presAssocID="{67D626D9-779B-4913-8676-12B4C0CB91C1}" presName="conn2-1" presStyleLbl="parChTrans1D2" presStyleIdx="9" presStyleCnt="10"/>
      <dgm:spPr/>
    </dgm:pt>
    <dgm:pt modelId="{C1F03475-979D-4504-8355-4D420B15F8EF}" type="pres">
      <dgm:prSet presAssocID="{67D626D9-779B-4913-8676-12B4C0CB91C1}" presName="connTx" presStyleLbl="parChTrans1D2" presStyleIdx="9" presStyleCnt="10"/>
      <dgm:spPr/>
    </dgm:pt>
    <dgm:pt modelId="{6C7F7CDE-4E95-4DFB-9248-7B0FF7CE0EFB}" type="pres">
      <dgm:prSet presAssocID="{C3B4536B-DA48-45A4-B3DE-30AFCF777EAC}" presName="root2" presStyleCnt="0"/>
      <dgm:spPr/>
    </dgm:pt>
    <dgm:pt modelId="{68902F05-17AB-48AA-8F5E-64479CB7B6C6}" type="pres">
      <dgm:prSet presAssocID="{C3B4536B-DA48-45A4-B3DE-30AFCF777EAC}" presName="LevelTwoTextNode" presStyleLbl="node2" presStyleIdx="9" presStyleCnt="10" custScaleX="1032005" custScaleY="145343" custLinFactNeighborX="7152" custLinFactNeighborY="2924">
        <dgm:presLayoutVars>
          <dgm:chPref val="3"/>
        </dgm:presLayoutVars>
      </dgm:prSet>
      <dgm:spPr/>
    </dgm:pt>
    <dgm:pt modelId="{54FA4289-1979-4BB2-9F9F-A87B3F51921B}" type="pres">
      <dgm:prSet presAssocID="{C3B4536B-DA48-45A4-B3DE-30AFCF777EAC}" presName="level3hierChild" presStyleCnt="0"/>
      <dgm:spPr/>
    </dgm:pt>
  </dgm:ptLst>
  <dgm:cxnLst>
    <dgm:cxn modelId="{1037B205-7DC7-4450-96ED-586470757524}" type="presOf" srcId="{9868AAA3-16A4-48FE-A170-BE17950B39D1}" destId="{EBA75EAB-7D33-469D-BB78-FA684540C93C}" srcOrd="1" destOrd="0" presId="urn:microsoft.com/office/officeart/2005/8/layout/hierarchy2"/>
    <dgm:cxn modelId="{D695AB0E-6D82-4582-AB03-7DA8E31D7A43}" type="presOf" srcId="{B453CA8A-D4C3-4345-BE74-77E99367B194}" destId="{F959B3DF-048C-4FCC-B2FD-2CBC1D968F4E}" srcOrd="1" destOrd="0" presId="urn:microsoft.com/office/officeart/2005/8/layout/hierarchy2"/>
    <dgm:cxn modelId="{50F6F017-FF9B-4B1C-BEC6-9F2273CEC6A0}" type="presOf" srcId="{8D65F8AD-AC2A-40CD-9DF3-D7C4F2D6E88E}" destId="{422833B7-5B1A-4206-8460-D1D1E56B1CDD}" srcOrd="1" destOrd="0" presId="urn:microsoft.com/office/officeart/2005/8/layout/hierarchy2"/>
    <dgm:cxn modelId="{2A249C1F-6624-419D-BF0A-E0513376E439}" type="presOf" srcId="{350E60D4-2F23-40DE-B751-326992A7DE37}" destId="{70BBF78F-353A-47FF-AE53-61618DBD2253}" srcOrd="0" destOrd="0" presId="urn:microsoft.com/office/officeart/2005/8/layout/hierarchy2"/>
    <dgm:cxn modelId="{B3546F26-71F0-4A2E-BBC9-6E2BD164F7FF}" srcId="{68A77588-180C-4D34-A95E-2D8F0CE5F154}" destId="{1B7C4DD0-DA0F-45EA-93CD-365D12226E96}" srcOrd="7" destOrd="0" parTransId="{B453CA8A-D4C3-4345-BE74-77E99367B194}" sibTransId="{B244A4EA-92E9-470E-9F78-892045C4D1FC}"/>
    <dgm:cxn modelId="{F4CEA828-AA36-46B1-8A45-DDDDB8AEE0B2}" srcId="{68A77588-180C-4D34-A95E-2D8F0CE5F154}" destId="{66B26DAF-4188-42B6-B8F5-838CA6178374}" srcOrd="6" destOrd="0" parTransId="{2A3E18F2-00F4-459B-B229-A1E8E009F0B1}" sibTransId="{1AB48974-6D58-4F0E-B8F5-A2A42C4156EC}"/>
    <dgm:cxn modelId="{2609B72F-0154-4997-872D-8C448B9AC795}" type="presOf" srcId="{1A2F18F6-0C1D-4909-8940-57A85EDCBE6F}" destId="{72522182-F5D3-429C-8959-2D8B872B0739}" srcOrd="0" destOrd="0" presId="urn:microsoft.com/office/officeart/2005/8/layout/hierarchy2"/>
    <dgm:cxn modelId="{08816C34-F291-44C8-96EC-987B52F2719C}" type="presOf" srcId="{C5B78372-9056-4367-A5AA-01AF543A0BF2}" destId="{83F53ABC-63EB-44B9-A1A2-A6895FC1CBE5}" srcOrd="0" destOrd="0" presId="urn:microsoft.com/office/officeart/2005/8/layout/hierarchy2"/>
    <dgm:cxn modelId="{5440AA38-B5FB-4F66-B5AA-99DFCBF82AEA}" type="presOf" srcId="{67D626D9-779B-4913-8676-12B4C0CB91C1}" destId="{C1F03475-979D-4504-8355-4D420B15F8EF}" srcOrd="1" destOrd="0" presId="urn:microsoft.com/office/officeart/2005/8/layout/hierarchy2"/>
    <dgm:cxn modelId="{F789443D-31BB-451C-9BB6-247B440AE85D}" type="presOf" srcId="{D0FD1B7B-A9DF-45C9-9C81-582FBA77E226}" destId="{4153C920-4AEC-44A3-A3F2-6B2C12197F9A}" srcOrd="0" destOrd="0" presId="urn:microsoft.com/office/officeart/2005/8/layout/hierarchy2"/>
    <dgm:cxn modelId="{5BCF3F60-B614-4B30-B689-6F64AEAEAF0B}" type="presOf" srcId="{66B26DAF-4188-42B6-B8F5-838CA6178374}" destId="{EA7F596A-1B8D-429C-8792-0996A8BAECB8}" srcOrd="0" destOrd="0" presId="urn:microsoft.com/office/officeart/2005/8/layout/hierarchy2"/>
    <dgm:cxn modelId="{B6B07C61-6AEC-44AD-8475-AF1EA9B55B89}" srcId="{68A77588-180C-4D34-A95E-2D8F0CE5F154}" destId="{8C70F18A-CDB9-45CE-ACDD-CA49B4B645CF}" srcOrd="1" destOrd="0" parTransId="{9868AAA3-16A4-48FE-A170-BE17950B39D1}" sibTransId="{5C7379E7-76AD-40CE-AA7D-AEBBBADCC67E}"/>
    <dgm:cxn modelId="{17DE3062-568B-41EB-92C8-F9302B51DC45}" type="presOf" srcId="{2A3E18F2-00F4-459B-B229-A1E8E009F0B1}" destId="{9AE6BE42-21FA-450D-9359-22D922496D03}" srcOrd="1" destOrd="0" presId="urn:microsoft.com/office/officeart/2005/8/layout/hierarchy2"/>
    <dgm:cxn modelId="{EDABBA4A-214A-4A5F-B929-E94201BD2491}" srcId="{68A77588-180C-4D34-A95E-2D8F0CE5F154}" destId="{C95F8817-8820-462D-98F2-BB50C34CA8A0}" srcOrd="5" destOrd="0" parTransId="{350E60D4-2F23-40DE-B751-326992A7DE37}" sibTransId="{E8FAEED3-472B-4D8B-AB37-6C5D92C55135}"/>
    <dgm:cxn modelId="{1BD60258-E2E2-4728-BCCB-2BE00A7AE9E6}" type="presOf" srcId="{9868AAA3-16A4-48FE-A170-BE17950B39D1}" destId="{3AD8DF01-6FA1-45BA-A712-D71B7704B395}" srcOrd="0" destOrd="0" presId="urn:microsoft.com/office/officeart/2005/8/layout/hierarchy2"/>
    <dgm:cxn modelId="{B47A4679-0B1F-4B06-BA95-37C35B9DA525}" srcId="{68A77588-180C-4D34-A95E-2D8F0CE5F154}" destId="{A4BC7406-E9A5-44A9-B6CD-57EC8C0EBEE8}" srcOrd="4" destOrd="0" parTransId="{A52ED3F4-5BA8-44F8-8F04-C953DAE74069}" sibTransId="{3068F162-8DDA-4DE5-B7A8-FB9286709E74}"/>
    <dgm:cxn modelId="{06B9107E-60C8-4B5F-BDEF-AC16558B427D}" type="presOf" srcId="{8D65F8AD-AC2A-40CD-9DF3-D7C4F2D6E88E}" destId="{8DF9018B-14C4-4FD3-AFE8-3CAC14893406}" srcOrd="0" destOrd="0" presId="urn:microsoft.com/office/officeart/2005/8/layout/hierarchy2"/>
    <dgm:cxn modelId="{CBE34783-7370-47F0-9527-F97EB151E017}" type="presOf" srcId="{CE0D9F7A-8AD6-4A8D-A546-AC0DDC9558B5}" destId="{77D33F24-3F6A-44EA-8456-0A5E4DEDBF97}" srcOrd="1" destOrd="0" presId="urn:microsoft.com/office/officeart/2005/8/layout/hierarchy2"/>
    <dgm:cxn modelId="{D24F8E86-BF8C-4370-B8D2-C1B9572DC524}" srcId="{68A77588-180C-4D34-A95E-2D8F0CE5F154}" destId="{C3B4536B-DA48-45A4-B3DE-30AFCF777EAC}" srcOrd="9" destOrd="0" parTransId="{67D626D9-779B-4913-8676-12B4C0CB91C1}" sibTransId="{99BE417B-2459-4D11-B1A4-40240906D406}"/>
    <dgm:cxn modelId="{B040018B-3232-4CCB-B82E-C5E288F5A7ED}" type="presOf" srcId="{A52ED3F4-5BA8-44F8-8F04-C953DAE74069}" destId="{7666C43D-013C-47AD-A0C8-40D74D4A19FE}" srcOrd="0" destOrd="0" presId="urn:microsoft.com/office/officeart/2005/8/layout/hierarchy2"/>
    <dgm:cxn modelId="{2E95F88D-005D-45A5-B17B-8D0440049D0F}" type="presOf" srcId="{C5B78372-9056-4367-A5AA-01AF543A0BF2}" destId="{C35B0EA5-FAB2-4D9C-8098-A53392C28A91}" srcOrd="1" destOrd="0" presId="urn:microsoft.com/office/officeart/2005/8/layout/hierarchy2"/>
    <dgm:cxn modelId="{B7B93392-80A8-4224-9C05-0B59BB35CA3D}" type="presOf" srcId="{350E60D4-2F23-40DE-B751-326992A7DE37}" destId="{D7764CBA-CF49-4A5F-90D1-7472D3A52A07}" srcOrd="1" destOrd="0" presId="urn:microsoft.com/office/officeart/2005/8/layout/hierarchy2"/>
    <dgm:cxn modelId="{DF61BF92-3123-494C-8AC7-AA658E89A04A}" srcId="{68A77588-180C-4D34-A95E-2D8F0CE5F154}" destId="{D66CC494-5F11-4061-9B71-79A02B5B38F6}" srcOrd="0" destOrd="0" parTransId="{C5B78372-9056-4367-A5AA-01AF543A0BF2}" sibTransId="{8E94C1B1-9905-4618-A0B1-25A312624C19}"/>
    <dgm:cxn modelId="{48840998-7ABD-489F-A6D2-52457DC96662}" srcId="{68A77588-180C-4D34-A95E-2D8F0CE5F154}" destId="{1A2F18F6-0C1D-4909-8940-57A85EDCBE6F}" srcOrd="8" destOrd="0" parTransId="{CE0D9F7A-8AD6-4A8D-A546-AC0DDC9558B5}" sibTransId="{B3DB1FBE-5760-4ADA-8DFF-39C47B4189DF}"/>
    <dgm:cxn modelId="{C93EC799-7E07-4F66-94EA-512E43EA10DD}" type="presOf" srcId="{C95F8817-8820-462D-98F2-BB50C34CA8A0}" destId="{C91D0F09-69C3-4214-BD38-89AFAF2F8C63}" srcOrd="0" destOrd="0" presId="urn:microsoft.com/office/officeart/2005/8/layout/hierarchy2"/>
    <dgm:cxn modelId="{BDFC239B-6C67-47D9-BCD6-7F3989CBB593}" type="presOf" srcId="{C3B4536B-DA48-45A4-B3DE-30AFCF777EAC}" destId="{68902F05-17AB-48AA-8F5E-64479CB7B6C6}" srcOrd="0" destOrd="0" presId="urn:microsoft.com/office/officeart/2005/8/layout/hierarchy2"/>
    <dgm:cxn modelId="{FDEDA39C-1F0F-4740-97BE-5726C758E36C}" srcId="{40ECF1C7-3042-4042-83CC-25D8FB2912BA}" destId="{68A77588-180C-4D34-A95E-2D8F0CE5F154}" srcOrd="0" destOrd="0" parTransId="{9756E924-92E1-41EA-92C0-35B4F0C34F36}" sibTransId="{51552A15-8118-481E-BD72-DF6DA4F55E4D}"/>
    <dgm:cxn modelId="{DBB3569D-6BF7-4E8A-B886-C5C159ED0CFF}" type="presOf" srcId="{68A77588-180C-4D34-A95E-2D8F0CE5F154}" destId="{4FD790AD-6222-4E74-8947-6C92ACAED42B}" srcOrd="0" destOrd="0" presId="urn:microsoft.com/office/officeart/2005/8/layout/hierarchy2"/>
    <dgm:cxn modelId="{BB8F0E9E-FEAC-4DEC-8A4C-656D5FBDAA61}" srcId="{68A77588-180C-4D34-A95E-2D8F0CE5F154}" destId="{D0FD1B7B-A9DF-45C9-9C81-582FBA77E226}" srcOrd="2" destOrd="0" parTransId="{8D65F8AD-AC2A-40CD-9DF3-D7C4F2D6E88E}" sibTransId="{5BC780DD-E232-46FE-9DA5-9FE3605FC26E}"/>
    <dgm:cxn modelId="{1130DAAD-36E8-4512-A5E4-1BDDA9E9EC2F}" type="presOf" srcId="{2A3E18F2-00F4-459B-B229-A1E8E009F0B1}" destId="{369D9EB0-6ACC-44BE-885D-0F637BA00FA8}" srcOrd="0" destOrd="0" presId="urn:microsoft.com/office/officeart/2005/8/layout/hierarchy2"/>
    <dgm:cxn modelId="{D42767AE-1BDF-4336-B349-7BACFAD8C6B0}" type="presOf" srcId="{59FBAB53-1BBA-4E31-A2CD-7A1C2B057BE7}" destId="{BF5D0573-0B3E-448F-8420-2493E545B404}" srcOrd="0" destOrd="0" presId="urn:microsoft.com/office/officeart/2005/8/layout/hierarchy2"/>
    <dgm:cxn modelId="{635072B3-0352-4119-8103-F66022FFB969}" type="presOf" srcId="{D66CC494-5F11-4061-9B71-79A02B5B38F6}" destId="{B1D353F5-FD08-4847-A386-8E2B9FA260F7}" srcOrd="0" destOrd="0" presId="urn:microsoft.com/office/officeart/2005/8/layout/hierarchy2"/>
    <dgm:cxn modelId="{5BDD25B4-8E20-4FBA-A966-1DA4FAD422FC}" type="presOf" srcId="{94B79BF1-2569-4476-B074-5FCC735CFF6B}" destId="{33D1FCA1-E0D2-452B-9968-D2897465BBFD}" srcOrd="0" destOrd="0" presId="urn:microsoft.com/office/officeart/2005/8/layout/hierarchy2"/>
    <dgm:cxn modelId="{0CA346B8-4B1E-4428-AF5C-C71DC8BBD46E}" type="presOf" srcId="{A52ED3F4-5BA8-44F8-8F04-C953DAE74069}" destId="{52CE8028-8CDD-48DC-9A9C-AC40B3CAF72F}" srcOrd="1" destOrd="0" presId="urn:microsoft.com/office/officeart/2005/8/layout/hierarchy2"/>
    <dgm:cxn modelId="{4C7E97C2-4A4A-4160-B4FE-119FEDFFA089}" type="presOf" srcId="{1B7C4DD0-DA0F-45EA-93CD-365D12226E96}" destId="{09371ED8-92AC-45DE-9739-41EAA8A5FB15}" srcOrd="0" destOrd="0" presId="urn:microsoft.com/office/officeart/2005/8/layout/hierarchy2"/>
    <dgm:cxn modelId="{F9B79EC2-674C-4207-9386-C3162A7493C6}" type="presOf" srcId="{A4BC7406-E9A5-44A9-B6CD-57EC8C0EBEE8}" destId="{0BA24EB6-6652-4AE3-BCE4-4F1AB8E20704}" srcOrd="0" destOrd="0" presId="urn:microsoft.com/office/officeart/2005/8/layout/hierarchy2"/>
    <dgm:cxn modelId="{68EC31D6-C998-4DBA-B4F3-FA53E09CF129}" type="presOf" srcId="{8C70F18A-CDB9-45CE-ACDD-CA49B4B645CF}" destId="{E8AE61D4-CF39-4564-9872-3ABA0E869AAA}" srcOrd="0" destOrd="0" presId="urn:microsoft.com/office/officeart/2005/8/layout/hierarchy2"/>
    <dgm:cxn modelId="{2FAE92D7-3844-45FF-86B8-D4AC0EDD1777}" srcId="{68A77588-180C-4D34-A95E-2D8F0CE5F154}" destId="{59FBAB53-1BBA-4E31-A2CD-7A1C2B057BE7}" srcOrd="3" destOrd="0" parTransId="{94B79BF1-2569-4476-B074-5FCC735CFF6B}" sibTransId="{7712B478-BC2F-4E9C-87ED-29F7697D3132}"/>
    <dgm:cxn modelId="{083CA5D7-9C9F-48DD-8999-8E2150B92BF5}" type="presOf" srcId="{40ECF1C7-3042-4042-83CC-25D8FB2912BA}" destId="{EDA44B4D-2399-4414-B2BC-B34D0B4C09AA}" srcOrd="0" destOrd="0" presId="urn:microsoft.com/office/officeart/2005/8/layout/hierarchy2"/>
    <dgm:cxn modelId="{B90A77F0-62ED-482A-B8DD-7CDBFF320B84}" type="presOf" srcId="{94B79BF1-2569-4476-B074-5FCC735CFF6B}" destId="{DAD28CCE-4970-4080-B633-2977C645D357}" srcOrd="1" destOrd="0" presId="urn:microsoft.com/office/officeart/2005/8/layout/hierarchy2"/>
    <dgm:cxn modelId="{0D4153F4-F4EC-4B0D-A45D-04A7101B7D34}" type="presOf" srcId="{B453CA8A-D4C3-4345-BE74-77E99367B194}" destId="{7411EFF6-326B-4053-9CD0-35F2C2A86E37}" srcOrd="0" destOrd="0" presId="urn:microsoft.com/office/officeart/2005/8/layout/hierarchy2"/>
    <dgm:cxn modelId="{77E04CF6-E85E-48C1-8D02-C643C27960FF}" type="presOf" srcId="{67D626D9-779B-4913-8676-12B4C0CB91C1}" destId="{44FB3ECF-6EB7-440F-A784-7000DBDF0A54}" srcOrd="0" destOrd="0" presId="urn:microsoft.com/office/officeart/2005/8/layout/hierarchy2"/>
    <dgm:cxn modelId="{5407C2FA-0AE3-44CD-9589-0F93E2F8F8A7}" type="presOf" srcId="{CE0D9F7A-8AD6-4A8D-A546-AC0DDC9558B5}" destId="{9DE138CC-4ACF-460B-A42C-B9F82568BCF8}" srcOrd="0" destOrd="0" presId="urn:microsoft.com/office/officeart/2005/8/layout/hierarchy2"/>
    <dgm:cxn modelId="{3223C7AB-3657-43F5-9A47-B7C223B70D41}" type="presParOf" srcId="{EDA44B4D-2399-4414-B2BC-B34D0B4C09AA}" destId="{9AF003C6-B311-4F23-9946-6095DF7F8019}" srcOrd="0" destOrd="0" presId="urn:microsoft.com/office/officeart/2005/8/layout/hierarchy2"/>
    <dgm:cxn modelId="{C4271D59-5CF9-47AD-879D-6A04C1737005}" type="presParOf" srcId="{9AF003C6-B311-4F23-9946-6095DF7F8019}" destId="{4FD790AD-6222-4E74-8947-6C92ACAED42B}" srcOrd="0" destOrd="0" presId="urn:microsoft.com/office/officeart/2005/8/layout/hierarchy2"/>
    <dgm:cxn modelId="{92B3BB48-A56D-4EF4-8AB2-76D11865CBBF}" type="presParOf" srcId="{9AF003C6-B311-4F23-9946-6095DF7F8019}" destId="{FC25E57E-3131-4668-9A9E-C0253F5876EC}" srcOrd="1" destOrd="0" presId="urn:microsoft.com/office/officeart/2005/8/layout/hierarchy2"/>
    <dgm:cxn modelId="{D906F9A0-D8DF-49FB-9AAB-8DD81B80074D}" type="presParOf" srcId="{FC25E57E-3131-4668-9A9E-C0253F5876EC}" destId="{83F53ABC-63EB-44B9-A1A2-A6895FC1CBE5}" srcOrd="0" destOrd="0" presId="urn:microsoft.com/office/officeart/2005/8/layout/hierarchy2"/>
    <dgm:cxn modelId="{C0F502AB-E6DF-4A18-BEB2-0B25FE4816CA}" type="presParOf" srcId="{83F53ABC-63EB-44B9-A1A2-A6895FC1CBE5}" destId="{C35B0EA5-FAB2-4D9C-8098-A53392C28A91}" srcOrd="0" destOrd="0" presId="urn:microsoft.com/office/officeart/2005/8/layout/hierarchy2"/>
    <dgm:cxn modelId="{0B1F07AE-0349-4908-87C9-97050368FBA0}" type="presParOf" srcId="{FC25E57E-3131-4668-9A9E-C0253F5876EC}" destId="{2FDA5A5E-361D-4F29-BC36-170BDE3FF189}" srcOrd="1" destOrd="0" presId="urn:microsoft.com/office/officeart/2005/8/layout/hierarchy2"/>
    <dgm:cxn modelId="{E0D44D1A-427B-45DF-9306-592A5037A67B}" type="presParOf" srcId="{2FDA5A5E-361D-4F29-BC36-170BDE3FF189}" destId="{B1D353F5-FD08-4847-A386-8E2B9FA260F7}" srcOrd="0" destOrd="0" presId="urn:microsoft.com/office/officeart/2005/8/layout/hierarchy2"/>
    <dgm:cxn modelId="{6B7D2D06-9103-4E4C-A6C4-00A763B429A1}" type="presParOf" srcId="{2FDA5A5E-361D-4F29-BC36-170BDE3FF189}" destId="{9EB9B2DD-3850-4FA8-92B6-13AD9ACBBB2C}" srcOrd="1" destOrd="0" presId="urn:microsoft.com/office/officeart/2005/8/layout/hierarchy2"/>
    <dgm:cxn modelId="{7607119E-756D-410E-A743-C1A466208421}" type="presParOf" srcId="{FC25E57E-3131-4668-9A9E-C0253F5876EC}" destId="{3AD8DF01-6FA1-45BA-A712-D71B7704B395}" srcOrd="2" destOrd="0" presId="urn:microsoft.com/office/officeart/2005/8/layout/hierarchy2"/>
    <dgm:cxn modelId="{DF31819D-C53A-4CC3-8306-314B3200BB7D}" type="presParOf" srcId="{3AD8DF01-6FA1-45BA-A712-D71B7704B395}" destId="{EBA75EAB-7D33-469D-BB78-FA684540C93C}" srcOrd="0" destOrd="0" presId="urn:microsoft.com/office/officeart/2005/8/layout/hierarchy2"/>
    <dgm:cxn modelId="{6516E6E7-ABBA-4BB7-BDE5-98E90D681A06}" type="presParOf" srcId="{FC25E57E-3131-4668-9A9E-C0253F5876EC}" destId="{A5B9C305-AFD1-4B38-B0E6-DCD3B0A7F860}" srcOrd="3" destOrd="0" presId="urn:microsoft.com/office/officeart/2005/8/layout/hierarchy2"/>
    <dgm:cxn modelId="{4B929FC0-A10C-4E8E-BA14-2E1810287EB0}" type="presParOf" srcId="{A5B9C305-AFD1-4B38-B0E6-DCD3B0A7F860}" destId="{E8AE61D4-CF39-4564-9872-3ABA0E869AAA}" srcOrd="0" destOrd="0" presId="urn:microsoft.com/office/officeart/2005/8/layout/hierarchy2"/>
    <dgm:cxn modelId="{B4FBBDD9-4043-4779-80EC-1A102C534772}" type="presParOf" srcId="{A5B9C305-AFD1-4B38-B0E6-DCD3B0A7F860}" destId="{712BB351-CDA0-4C69-B101-50A09A7492D3}" srcOrd="1" destOrd="0" presId="urn:microsoft.com/office/officeart/2005/8/layout/hierarchy2"/>
    <dgm:cxn modelId="{25B5E240-CA29-4F28-91BB-12AA145C5F44}" type="presParOf" srcId="{FC25E57E-3131-4668-9A9E-C0253F5876EC}" destId="{8DF9018B-14C4-4FD3-AFE8-3CAC14893406}" srcOrd="4" destOrd="0" presId="urn:microsoft.com/office/officeart/2005/8/layout/hierarchy2"/>
    <dgm:cxn modelId="{E5CB6BAB-F108-4D20-BD5D-1CCC4E3BE37B}" type="presParOf" srcId="{8DF9018B-14C4-4FD3-AFE8-3CAC14893406}" destId="{422833B7-5B1A-4206-8460-D1D1E56B1CDD}" srcOrd="0" destOrd="0" presId="urn:microsoft.com/office/officeart/2005/8/layout/hierarchy2"/>
    <dgm:cxn modelId="{1958EE11-37EF-4A0C-B395-035E47FB4537}" type="presParOf" srcId="{FC25E57E-3131-4668-9A9E-C0253F5876EC}" destId="{B68A5307-1C3E-458B-8670-E4FE61668431}" srcOrd="5" destOrd="0" presId="urn:microsoft.com/office/officeart/2005/8/layout/hierarchy2"/>
    <dgm:cxn modelId="{8F25E651-9371-40AE-A05C-08CDC3B8D82B}" type="presParOf" srcId="{B68A5307-1C3E-458B-8670-E4FE61668431}" destId="{4153C920-4AEC-44A3-A3F2-6B2C12197F9A}" srcOrd="0" destOrd="0" presId="urn:microsoft.com/office/officeart/2005/8/layout/hierarchy2"/>
    <dgm:cxn modelId="{553778AF-1C3C-44C7-8756-3C70D4DF530D}" type="presParOf" srcId="{B68A5307-1C3E-458B-8670-E4FE61668431}" destId="{88CCA211-ABF2-4FFB-845C-4623FDC0AF7C}" srcOrd="1" destOrd="0" presId="urn:microsoft.com/office/officeart/2005/8/layout/hierarchy2"/>
    <dgm:cxn modelId="{A9E8F716-5F8C-4D38-A585-9378A04E2D7B}" type="presParOf" srcId="{FC25E57E-3131-4668-9A9E-C0253F5876EC}" destId="{33D1FCA1-E0D2-452B-9968-D2897465BBFD}" srcOrd="6" destOrd="0" presId="urn:microsoft.com/office/officeart/2005/8/layout/hierarchy2"/>
    <dgm:cxn modelId="{4587F42C-97BD-46C5-A1D4-F2CE628AD447}" type="presParOf" srcId="{33D1FCA1-E0D2-452B-9968-D2897465BBFD}" destId="{DAD28CCE-4970-4080-B633-2977C645D357}" srcOrd="0" destOrd="0" presId="urn:microsoft.com/office/officeart/2005/8/layout/hierarchy2"/>
    <dgm:cxn modelId="{88F5BF4B-3E46-4E37-9B72-5686A5F4F54A}" type="presParOf" srcId="{FC25E57E-3131-4668-9A9E-C0253F5876EC}" destId="{DEF2A352-A999-485D-AEC2-5B66A444388E}" srcOrd="7" destOrd="0" presId="urn:microsoft.com/office/officeart/2005/8/layout/hierarchy2"/>
    <dgm:cxn modelId="{BB51F461-4A6A-4095-A62B-A410E2D9B992}" type="presParOf" srcId="{DEF2A352-A999-485D-AEC2-5B66A444388E}" destId="{BF5D0573-0B3E-448F-8420-2493E545B404}" srcOrd="0" destOrd="0" presId="urn:microsoft.com/office/officeart/2005/8/layout/hierarchy2"/>
    <dgm:cxn modelId="{C959FEF0-C7BE-4280-AD23-C5742BD31760}" type="presParOf" srcId="{DEF2A352-A999-485D-AEC2-5B66A444388E}" destId="{6BBB5725-FA33-482F-8DDA-246A863B58A8}" srcOrd="1" destOrd="0" presId="urn:microsoft.com/office/officeart/2005/8/layout/hierarchy2"/>
    <dgm:cxn modelId="{524D509B-EF81-47E6-BBB5-1CFADC93617B}" type="presParOf" srcId="{FC25E57E-3131-4668-9A9E-C0253F5876EC}" destId="{7666C43D-013C-47AD-A0C8-40D74D4A19FE}" srcOrd="8" destOrd="0" presId="urn:microsoft.com/office/officeart/2005/8/layout/hierarchy2"/>
    <dgm:cxn modelId="{9CB16C83-069C-42BA-82CD-95E3898EF932}" type="presParOf" srcId="{7666C43D-013C-47AD-A0C8-40D74D4A19FE}" destId="{52CE8028-8CDD-48DC-9A9C-AC40B3CAF72F}" srcOrd="0" destOrd="0" presId="urn:microsoft.com/office/officeart/2005/8/layout/hierarchy2"/>
    <dgm:cxn modelId="{DD56A635-E20C-49C5-A440-A1B937C6BF62}" type="presParOf" srcId="{FC25E57E-3131-4668-9A9E-C0253F5876EC}" destId="{70DD88F9-04A1-4E6E-921B-5D5C69D69DC5}" srcOrd="9" destOrd="0" presId="urn:microsoft.com/office/officeart/2005/8/layout/hierarchy2"/>
    <dgm:cxn modelId="{49C957B9-A2D1-4AF2-80D9-9497B13000A7}" type="presParOf" srcId="{70DD88F9-04A1-4E6E-921B-5D5C69D69DC5}" destId="{0BA24EB6-6652-4AE3-BCE4-4F1AB8E20704}" srcOrd="0" destOrd="0" presId="urn:microsoft.com/office/officeart/2005/8/layout/hierarchy2"/>
    <dgm:cxn modelId="{74045706-0F42-4850-9D00-53996A80AE5C}" type="presParOf" srcId="{70DD88F9-04A1-4E6E-921B-5D5C69D69DC5}" destId="{1A6462F8-E41C-4628-8D07-AD37B3BBE008}" srcOrd="1" destOrd="0" presId="urn:microsoft.com/office/officeart/2005/8/layout/hierarchy2"/>
    <dgm:cxn modelId="{EDEA52A3-3576-4C3A-9DB2-ABB3525AAD05}" type="presParOf" srcId="{FC25E57E-3131-4668-9A9E-C0253F5876EC}" destId="{70BBF78F-353A-47FF-AE53-61618DBD2253}" srcOrd="10" destOrd="0" presId="urn:microsoft.com/office/officeart/2005/8/layout/hierarchy2"/>
    <dgm:cxn modelId="{92025BCD-A85F-460D-B86A-9B48068642D2}" type="presParOf" srcId="{70BBF78F-353A-47FF-AE53-61618DBD2253}" destId="{D7764CBA-CF49-4A5F-90D1-7472D3A52A07}" srcOrd="0" destOrd="0" presId="urn:microsoft.com/office/officeart/2005/8/layout/hierarchy2"/>
    <dgm:cxn modelId="{A84199B6-3D94-4C8F-9D43-DF448FD80757}" type="presParOf" srcId="{FC25E57E-3131-4668-9A9E-C0253F5876EC}" destId="{9678A5A2-F1B7-4674-9121-216B4E00DEBD}" srcOrd="11" destOrd="0" presId="urn:microsoft.com/office/officeart/2005/8/layout/hierarchy2"/>
    <dgm:cxn modelId="{FCC16505-F381-4488-976A-2F1257701567}" type="presParOf" srcId="{9678A5A2-F1B7-4674-9121-216B4E00DEBD}" destId="{C91D0F09-69C3-4214-BD38-89AFAF2F8C63}" srcOrd="0" destOrd="0" presId="urn:microsoft.com/office/officeart/2005/8/layout/hierarchy2"/>
    <dgm:cxn modelId="{4B9BE7A4-5C53-4C3F-99AD-09C71C0E596C}" type="presParOf" srcId="{9678A5A2-F1B7-4674-9121-216B4E00DEBD}" destId="{439E3219-1027-4472-A927-435F63F7F7AE}" srcOrd="1" destOrd="0" presId="urn:microsoft.com/office/officeart/2005/8/layout/hierarchy2"/>
    <dgm:cxn modelId="{30883AD1-400C-41F8-BC26-68F94E3ECF98}" type="presParOf" srcId="{FC25E57E-3131-4668-9A9E-C0253F5876EC}" destId="{369D9EB0-6ACC-44BE-885D-0F637BA00FA8}" srcOrd="12" destOrd="0" presId="urn:microsoft.com/office/officeart/2005/8/layout/hierarchy2"/>
    <dgm:cxn modelId="{90B29E5F-4FAF-4E56-89E3-22A4B7DDE473}" type="presParOf" srcId="{369D9EB0-6ACC-44BE-885D-0F637BA00FA8}" destId="{9AE6BE42-21FA-450D-9359-22D922496D03}" srcOrd="0" destOrd="0" presId="urn:microsoft.com/office/officeart/2005/8/layout/hierarchy2"/>
    <dgm:cxn modelId="{E2ACE434-E148-49D5-A58B-0045E042DCD1}" type="presParOf" srcId="{FC25E57E-3131-4668-9A9E-C0253F5876EC}" destId="{D850C0E0-D5E2-4001-8F3C-EC82495C8F2A}" srcOrd="13" destOrd="0" presId="urn:microsoft.com/office/officeart/2005/8/layout/hierarchy2"/>
    <dgm:cxn modelId="{456757E6-09A9-4D32-9947-F5096EE0DE54}" type="presParOf" srcId="{D850C0E0-D5E2-4001-8F3C-EC82495C8F2A}" destId="{EA7F596A-1B8D-429C-8792-0996A8BAECB8}" srcOrd="0" destOrd="0" presId="urn:microsoft.com/office/officeart/2005/8/layout/hierarchy2"/>
    <dgm:cxn modelId="{2DD2836F-89B7-476B-A72D-9228ABBAEF9D}" type="presParOf" srcId="{D850C0E0-D5E2-4001-8F3C-EC82495C8F2A}" destId="{88C5BE87-7C6B-41C8-B12F-321C6C92DF53}" srcOrd="1" destOrd="0" presId="urn:microsoft.com/office/officeart/2005/8/layout/hierarchy2"/>
    <dgm:cxn modelId="{96EF346B-58B8-4083-8D80-01A39CAF97BA}" type="presParOf" srcId="{FC25E57E-3131-4668-9A9E-C0253F5876EC}" destId="{7411EFF6-326B-4053-9CD0-35F2C2A86E37}" srcOrd="14" destOrd="0" presId="urn:microsoft.com/office/officeart/2005/8/layout/hierarchy2"/>
    <dgm:cxn modelId="{20CCA066-CDE6-4D1C-B6E5-ABA81398588E}" type="presParOf" srcId="{7411EFF6-326B-4053-9CD0-35F2C2A86E37}" destId="{F959B3DF-048C-4FCC-B2FD-2CBC1D968F4E}" srcOrd="0" destOrd="0" presId="urn:microsoft.com/office/officeart/2005/8/layout/hierarchy2"/>
    <dgm:cxn modelId="{3DDFD844-67F2-4577-88FD-4DDF80BC9E3B}" type="presParOf" srcId="{FC25E57E-3131-4668-9A9E-C0253F5876EC}" destId="{C1C333C2-505F-4482-8AC7-A701588EB27B}" srcOrd="15" destOrd="0" presId="urn:microsoft.com/office/officeart/2005/8/layout/hierarchy2"/>
    <dgm:cxn modelId="{32E26223-3E47-491C-BFE7-9AF98E396176}" type="presParOf" srcId="{C1C333C2-505F-4482-8AC7-A701588EB27B}" destId="{09371ED8-92AC-45DE-9739-41EAA8A5FB15}" srcOrd="0" destOrd="0" presId="urn:microsoft.com/office/officeart/2005/8/layout/hierarchy2"/>
    <dgm:cxn modelId="{6A602441-C381-4A01-B085-C28E2E421706}" type="presParOf" srcId="{C1C333C2-505F-4482-8AC7-A701588EB27B}" destId="{BFFD6FA0-E2FB-4445-9575-BA90C34C3557}" srcOrd="1" destOrd="0" presId="urn:microsoft.com/office/officeart/2005/8/layout/hierarchy2"/>
    <dgm:cxn modelId="{E50F23BC-05E2-4473-8E08-916D4D5036DE}" type="presParOf" srcId="{FC25E57E-3131-4668-9A9E-C0253F5876EC}" destId="{9DE138CC-4ACF-460B-A42C-B9F82568BCF8}" srcOrd="16" destOrd="0" presId="urn:microsoft.com/office/officeart/2005/8/layout/hierarchy2"/>
    <dgm:cxn modelId="{2E218E16-41AA-484E-B9ED-B1176B662081}" type="presParOf" srcId="{9DE138CC-4ACF-460B-A42C-B9F82568BCF8}" destId="{77D33F24-3F6A-44EA-8456-0A5E4DEDBF97}" srcOrd="0" destOrd="0" presId="urn:microsoft.com/office/officeart/2005/8/layout/hierarchy2"/>
    <dgm:cxn modelId="{BB1D481C-90D8-40EB-B913-06500114CFE9}" type="presParOf" srcId="{FC25E57E-3131-4668-9A9E-C0253F5876EC}" destId="{3739C4B6-90D8-4578-8DA9-869EDF842AD7}" srcOrd="17" destOrd="0" presId="urn:microsoft.com/office/officeart/2005/8/layout/hierarchy2"/>
    <dgm:cxn modelId="{3015CE99-B837-4FA1-BE41-9752B687C7F3}" type="presParOf" srcId="{3739C4B6-90D8-4578-8DA9-869EDF842AD7}" destId="{72522182-F5D3-429C-8959-2D8B872B0739}" srcOrd="0" destOrd="0" presId="urn:microsoft.com/office/officeart/2005/8/layout/hierarchy2"/>
    <dgm:cxn modelId="{EBF0092F-8ED2-499F-BDFA-6E356E469FCA}" type="presParOf" srcId="{3739C4B6-90D8-4578-8DA9-869EDF842AD7}" destId="{C6A8F8CF-84D1-4D2E-89AE-613FD2534B3E}" srcOrd="1" destOrd="0" presId="urn:microsoft.com/office/officeart/2005/8/layout/hierarchy2"/>
    <dgm:cxn modelId="{FA5A6953-1D18-45DE-AC73-E164D034E843}" type="presParOf" srcId="{FC25E57E-3131-4668-9A9E-C0253F5876EC}" destId="{44FB3ECF-6EB7-440F-A784-7000DBDF0A54}" srcOrd="18" destOrd="0" presId="urn:microsoft.com/office/officeart/2005/8/layout/hierarchy2"/>
    <dgm:cxn modelId="{B83C1206-3EAD-480C-987F-99A758810C48}" type="presParOf" srcId="{44FB3ECF-6EB7-440F-A784-7000DBDF0A54}" destId="{C1F03475-979D-4504-8355-4D420B15F8EF}" srcOrd="0" destOrd="0" presId="urn:microsoft.com/office/officeart/2005/8/layout/hierarchy2"/>
    <dgm:cxn modelId="{C95C3287-16AF-4450-BCBA-72A0884623A2}" type="presParOf" srcId="{FC25E57E-3131-4668-9A9E-C0253F5876EC}" destId="{6C7F7CDE-4E95-4DFB-9248-7B0FF7CE0EFB}" srcOrd="19" destOrd="0" presId="urn:microsoft.com/office/officeart/2005/8/layout/hierarchy2"/>
    <dgm:cxn modelId="{04F1BAE2-5420-4562-93B9-25A6CF6D06ED}" type="presParOf" srcId="{6C7F7CDE-4E95-4DFB-9248-7B0FF7CE0EFB}" destId="{68902F05-17AB-48AA-8F5E-64479CB7B6C6}" srcOrd="0" destOrd="0" presId="urn:microsoft.com/office/officeart/2005/8/layout/hierarchy2"/>
    <dgm:cxn modelId="{BED91E6B-2165-4DE8-BDA7-5AFDD4FC32CA}" type="presParOf" srcId="{6C7F7CDE-4E95-4DFB-9248-7B0FF7CE0EFB}" destId="{54FA4289-1979-4BB2-9F9F-A87B3F51921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59CF6-11CD-47D9-96EE-9A187CC6EACA}" type="doc">
      <dgm:prSet loTypeId="urn:microsoft.com/office/officeart/2005/8/layout/hierarchy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ECD937-E492-4B5D-A8DC-996DE9C80002}">
      <dgm:prSet phldrT="[Text]" custT="1"/>
      <dgm:spPr/>
      <dgm:t>
        <a:bodyPr/>
        <a:lstStyle/>
        <a:p>
          <a:pPr algn="l"/>
          <a:r>
            <a:rPr kumimoji="0" lang="sr-Latn-ME" sz="1800" b="0" i="0" dirty="0">
              <a:solidFill>
                <a:srgbClr val="002060"/>
              </a:solidFill>
              <a:effectLst/>
              <a:latin typeface="+mn-lt"/>
              <a:ea typeface="Calibri"/>
              <a:cs typeface="Times New Roman"/>
            </a:rPr>
            <a:t>Pravilnik o bližem sadržaju i formi planskog dokumenta</a:t>
          </a:r>
          <a:endParaRPr lang="en-US" sz="1800" dirty="0">
            <a:solidFill>
              <a:srgbClr val="002060"/>
            </a:solidFill>
            <a:latin typeface="+mn-lt"/>
          </a:endParaRPr>
        </a:p>
      </dgm:t>
    </dgm:pt>
    <dgm:pt modelId="{D87E8FB1-E4F8-4A05-9365-DD655F5CEC25}" type="parTrans" cxnId="{D70E0F6C-6474-4EED-8522-11C37DF318B8}">
      <dgm:prSet/>
      <dgm:spPr/>
      <dgm:t>
        <a:bodyPr/>
        <a:lstStyle/>
        <a:p>
          <a:endParaRPr lang="en-US" sz="1200"/>
        </a:p>
      </dgm:t>
    </dgm:pt>
    <dgm:pt modelId="{FBA5B7FF-E9FC-4A49-9F17-0B866B7DD2D8}" type="sibTrans" cxnId="{D70E0F6C-6474-4EED-8522-11C37DF318B8}">
      <dgm:prSet/>
      <dgm:spPr/>
      <dgm:t>
        <a:bodyPr/>
        <a:lstStyle/>
        <a:p>
          <a:endParaRPr lang="en-US" sz="1200"/>
        </a:p>
      </dgm:t>
    </dgm:pt>
    <dgm:pt modelId="{EEDE042A-E798-4AFC-B3ED-6EEAE7F41AB1}">
      <dgm:prSet phldrT="[Text]" custT="1"/>
      <dgm:spPr/>
      <dgm:t>
        <a:bodyPr/>
        <a:lstStyle/>
        <a:p>
          <a:pPr algn="l"/>
          <a:r>
            <a:rPr kumimoji="0" lang="sr-Latn-ME" sz="1800" b="0" i="0" dirty="0">
              <a:solidFill>
                <a:srgbClr val="002060"/>
              </a:solidFill>
              <a:effectLst/>
              <a:latin typeface="+mn-lt"/>
              <a:ea typeface="Calibri"/>
              <a:cs typeface="Times New Roman"/>
            </a:rPr>
            <a:t>Pravilnik o  bližim uslovima načinu prilagođavanja objekata za pristup i kretanje lica  smanjene pokretljivosti </a:t>
          </a:r>
          <a:endParaRPr lang="en-US" sz="1800" dirty="0">
            <a:solidFill>
              <a:srgbClr val="002060"/>
            </a:solidFill>
            <a:latin typeface="+mn-lt"/>
          </a:endParaRPr>
        </a:p>
      </dgm:t>
    </dgm:pt>
    <dgm:pt modelId="{E40EDD0F-06A4-4DA6-BA3C-F9E3110A3D1F}" type="parTrans" cxnId="{3F54585A-00D0-4013-A143-5F52CB472EB8}">
      <dgm:prSet/>
      <dgm:spPr/>
      <dgm:t>
        <a:bodyPr/>
        <a:lstStyle/>
        <a:p>
          <a:endParaRPr lang="en-US" sz="1200"/>
        </a:p>
      </dgm:t>
    </dgm:pt>
    <dgm:pt modelId="{4388D87E-36B8-4E65-811C-0F5D17188401}" type="sibTrans" cxnId="{3F54585A-00D0-4013-A143-5F52CB472EB8}">
      <dgm:prSet/>
      <dgm:spPr/>
      <dgm:t>
        <a:bodyPr/>
        <a:lstStyle/>
        <a:p>
          <a:endParaRPr lang="en-US" sz="1200"/>
        </a:p>
      </dgm:t>
    </dgm:pt>
    <dgm:pt modelId="{07932994-E8CE-42DC-9715-7DBFE550915E}">
      <dgm:prSet custT="1"/>
      <dgm:spPr/>
      <dgm:t>
        <a:bodyPr/>
        <a:lstStyle/>
        <a:p>
          <a:pPr algn="l"/>
          <a:r>
            <a:rPr lang="sr-Latn-ME" sz="1800" b="0" i="0" dirty="0">
              <a:solidFill>
                <a:srgbClr val="002060"/>
              </a:solidFill>
              <a:effectLst/>
              <a:latin typeface="+mn-lt"/>
              <a:ea typeface="Calibri"/>
              <a:cs typeface="Times New Roman"/>
            </a:rPr>
            <a:t>Pravilnik o načinu izrade, razmjeri i bližoj sadržini tehničke dokumentacije</a:t>
          </a:r>
          <a:endParaRPr lang="en-US" sz="1800" dirty="0">
            <a:solidFill>
              <a:srgbClr val="002060"/>
            </a:solidFill>
            <a:latin typeface="+mn-lt"/>
          </a:endParaRPr>
        </a:p>
      </dgm:t>
    </dgm:pt>
    <dgm:pt modelId="{D032EF27-8234-4489-931A-200CCE254F02}" type="parTrans" cxnId="{83EAA7C0-0BA0-4B7D-A03A-4DBEFDF50864}">
      <dgm:prSet/>
      <dgm:spPr/>
      <dgm:t>
        <a:bodyPr/>
        <a:lstStyle/>
        <a:p>
          <a:endParaRPr lang="en-US" sz="1200"/>
        </a:p>
      </dgm:t>
    </dgm:pt>
    <dgm:pt modelId="{6D73CD99-BD0C-491F-AE2E-8A6CA00BBD16}" type="sibTrans" cxnId="{83EAA7C0-0BA0-4B7D-A03A-4DBEFDF50864}">
      <dgm:prSet/>
      <dgm:spPr/>
      <dgm:t>
        <a:bodyPr/>
        <a:lstStyle/>
        <a:p>
          <a:endParaRPr lang="en-US" sz="1200"/>
        </a:p>
      </dgm:t>
    </dgm:pt>
    <dgm:pt modelId="{C313D9AF-A236-4917-95EC-CCB1C9189922}">
      <dgm:prSet custT="1"/>
      <dgm:spPr/>
      <dgm:t>
        <a:bodyPr/>
        <a:lstStyle/>
        <a:p>
          <a:pPr algn="l"/>
          <a:r>
            <a:rPr lang="sr-Latn-ME" sz="1800" b="0" i="0" dirty="0">
              <a:solidFill>
                <a:srgbClr val="002060"/>
              </a:solidFill>
              <a:effectLst/>
              <a:latin typeface="+mn-lt"/>
              <a:ea typeface="Calibri"/>
              <a:cs typeface="Times New Roman"/>
            </a:rPr>
            <a:t>Pravilnik o</a:t>
          </a:r>
          <a:r>
            <a:rPr lang="sr-Latn-ME" sz="1800" b="0" i="0" baseline="0" dirty="0">
              <a:solidFill>
                <a:srgbClr val="002060"/>
              </a:solidFill>
              <a:effectLst/>
              <a:latin typeface="+mn-lt"/>
              <a:ea typeface="Calibri"/>
              <a:cs typeface="Times New Roman"/>
            </a:rPr>
            <a:t> </a:t>
          </a:r>
          <a:r>
            <a:rPr lang="sr-Latn-ME" sz="1800" b="0" i="0" dirty="0">
              <a:solidFill>
                <a:srgbClr val="002060"/>
              </a:solidFill>
              <a:effectLst/>
              <a:latin typeface="+mn-lt"/>
              <a:ea typeface="Calibri"/>
              <a:cs typeface="Times New Roman"/>
            </a:rPr>
            <a:t>načinu vršenja revizije idejnog i glavnog projekta</a:t>
          </a:r>
          <a:endParaRPr lang="en-US" sz="1800" dirty="0">
            <a:solidFill>
              <a:srgbClr val="002060"/>
            </a:solidFill>
            <a:latin typeface="+mn-lt"/>
          </a:endParaRPr>
        </a:p>
      </dgm:t>
    </dgm:pt>
    <dgm:pt modelId="{5BDDE4A2-4D6A-4F74-AA6C-C7506C6E78B4}" type="parTrans" cxnId="{14C38C2A-F69B-4B72-BEB5-CE05CC6DAE96}">
      <dgm:prSet/>
      <dgm:spPr/>
      <dgm:t>
        <a:bodyPr/>
        <a:lstStyle/>
        <a:p>
          <a:endParaRPr lang="en-US" sz="1200"/>
        </a:p>
      </dgm:t>
    </dgm:pt>
    <dgm:pt modelId="{56B05093-747C-47E1-A8C9-00AE61403233}" type="sibTrans" cxnId="{14C38C2A-F69B-4B72-BEB5-CE05CC6DAE96}">
      <dgm:prSet/>
      <dgm:spPr/>
      <dgm:t>
        <a:bodyPr/>
        <a:lstStyle/>
        <a:p>
          <a:endParaRPr lang="en-US" sz="1200"/>
        </a:p>
      </dgm:t>
    </dgm:pt>
    <dgm:pt modelId="{2A734761-60BA-4F93-9CC1-BA2A544F53D5}">
      <dgm:prSet custT="1"/>
      <dgm:spPr/>
      <dgm:t>
        <a:bodyPr/>
        <a:lstStyle/>
        <a:p>
          <a:pPr algn="l"/>
          <a:r>
            <a:rPr lang="sr-Latn-ME" sz="1800" b="0" i="0" dirty="0">
              <a:solidFill>
                <a:srgbClr val="002060"/>
              </a:solidFill>
              <a:effectLst/>
              <a:latin typeface="+mn-lt"/>
              <a:ea typeface="Calibri"/>
              <a:cs typeface="Times New Roman"/>
            </a:rPr>
            <a:t>Pravilnik o načinu i postupku vršenja stručnog nadzora</a:t>
          </a:r>
          <a:endParaRPr lang="en-US" sz="1800" dirty="0">
            <a:solidFill>
              <a:srgbClr val="002060"/>
            </a:solidFill>
            <a:latin typeface="+mn-lt"/>
          </a:endParaRPr>
        </a:p>
      </dgm:t>
    </dgm:pt>
    <dgm:pt modelId="{73A39DB2-9426-4616-9683-1236371FB14C}" type="parTrans" cxnId="{EDD89586-1D89-4EB2-A603-BFB0303556C1}">
      <dgm:prSet/>
      <dgm:spPr/>
      <dgm:t>
        <a:bodyPr/>
        <a:lstStyle/>
        <a:p>
          <a:endParaRPr lang="en-US" sz="1200"/>
        </a:p>
      </dgm:t>
    </dgm:pt>
    <dgm:pt modelId="{AFD1A122-51C3-44BB-AA4B-88CF7CA8910A}" type="sibTrans" cxnId="{EDD89586-1D89-4EB2-A603-BFB0303556C1}">
      <dgm:prSet/>
      <dgm:spPr/>
      <dgm:t>
        <a:bodyPr/>
        <a:lstStyle/>
        <a:p>
          <a:endParaRPr lang="en-US" sz="1200"/>
        </a:p>
      </dgm:t>
    </dgm:pt>
    <dgm:pt modelId="{E26F60C7-D20D-4776-83DB-272471C92C8C}">
      <dgm:prSet custT="1"/>
      <dgm:spPr/>
      <dgm:t>
        <a:bodyPr/>
        <a:lstStyle/>
        <a:p>
          <a:pPr algn="l"/>
          <a:r>
            <a:rPr kumimoji="0" lang="sr-Latn-CS" sz="1800" b="0" i="0" u="none" strike="noStrike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+mn-lt"/>
              <a:ea typeface="Calibri"/>
              <a:cs typeface="Times New Roman"/>
            </a:rPr>
            <a:t>Pravilnik o načinu vršenja tehničkog pregleda</a:t>
          </a:r>
          <a:endParaRPr lang="en-US" sz="1800" dirty="0">
            <a:solidFill>
              <a:srgbClr val="002060"/>
            </a:solidFill>
            <a:latin typeface="+mn-lt"/>
          </a:endParaRPr>
        </a:p>
      </dgm:t>
    </dgm:pt>
    <dgm:pt modelId="{ADA84786-63E6-465E-A547-5DC51C766D36}" type="parTrans" cxnId="{CDAB48F2-00D6-494C-9993-4F66E22B34B4}">
      <dgm:prSet/>
      <dgm:spPr/>
      <dgm:t>
        <a:bodyPr/>
        <a:lstStyle/>
        <a:p>
          <a:endParaRPr lang="en-US" sz="1200"/>
        </a:p>
      </dgm:t>
    </dgm:pt>
    <dgm:pt modelId="{2F920A9A-4EA0-4BA6-8AED-BDE7965C38C9}" type="sibTrans" cxnId="{CDAB48F2-00D6-494C-9993-4F66E22B34B4}">
      <dgm:prSet/>
      <dgm:spPr/>
      <dgm:t>
        <a:bodyPr/>
        <a:lstStyle/>
        <a:p>
          <a:endParaRPr lang="en-US" sz="1200"/>
        </a:p>
      </dgm:t>
    </dgm:pt>
    <dgm:pt modelId="{57EFC4FD-F82C-4F9C-A489-DE2781837F56}">
      <dgm:prSet phldrT="[Text]" custT="1"/>
      <dgm:spPr>
        <a:noFill/>
        <a:ln>
          <a:noFill/>
        </a:ln>
      </dgm:spPr>
      <dgm:t>
        <a:bodyPr/>
        <a:lstStyle/>
        <a:p>
          <a:r>
            <a:rPr lang="sr-Latn-ME" sz="1200" dirty="0">
              <a:latin typeface="Cambria" pitchFamily="18" charset="0"/>
            </a:rPr>
            <a:t>Zakon o uređenju prostora i  izgradnji objekata </a:t>
          </a:r>
          <a:endParaRPr lang="en-US" sz="1200" dirty="0"/>
        </a:p>
      </dgm:t>
    </dgm:pt>
    <dgm:pt modelId="{503AE0DB-DE01-40B4-A820-C0DCDA02EF37}" type="sibTrans" cxnId="{F643E1F4-7E6F-4B1A-8201-3D97B4796097}">
      <dgm:prSet/>
      <dgm:spPr/>
      <dgm:t>
        <a:bodyPr/>
        <a:lstStyle/>
        <a:p>
          <a:endParaRPr lang="en-US" sz="1200"/>
        </a:p>
      </dgm:t>
    </dgm:pt>
    <dgm:pt modelId="{3B914EF4-33F2-4658-9E4A-9B9288DF3DC2}" type="parTrans" cxnId="{F643E1F4-7E6F-4B1A-8201-3D97B4796097}">
      <dgm:prSet/>
      <dgm:spPr/>
      <dgm:t>
        <a:bodyPr/>
        <a:lstStyle/>
        <a:p>
          <a:endParaRPr lang="en-US" sz="1200"/>
        </a:p>
      </dgm:t>
    </dgm:pt>
    <dgm:pt modelId="{AFC40610-7CA1-4C5C-AAFC-54512E707E73}" type="pres">
      <dgm:prSet presAssocID="{9B859CF6-11CD-47D9-96EE-9A187CC6EA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F6F68C-532B-4113-8759-70F442122947}" type="pres">
      <dgm:prSet presAssocID="{57EFC4FD-F82C-4F9C-A489-DE2781837F56}" presName="root" presStyleCnt="0"/>
      <dgm:spPr/>
    </dgm:pt>
    <dgm:pt modelId="{2D63BB0D-CDBE-4018-8B77-54E7F8A0C310}" type="pres">
      <dgm:prSet presAssocID="{57EFC4FD-F82C-4F9C-A489-DE2781837F56}" presName="rootComposite" presStyleCnt="0"/>
      <dgm:spPr/>
    </dgm:pt>
    <dgm:pt modelId="{3C7879CC-A85B-4C13-B9AA-8C8671D3E05C}" type="pres">
      <dgm:prSet presAssocID="{57EFC4FD-F82C-4F9C-A489-DE2781837F56}" presName="rootText" presStyleLbl="node1" presStyleIdx="0" presStyleCnt="1" custScaleX="460475"/>
      <dgm:spPr/>
    </dgm:pt>
    <dgm:pt modelId="{2342145F-DA2F-4E22-944D-8B55286CF460}" type="pres">
      <dgm:prSet presAssocID="{57EFC4FD-F82C-4F9C-A489-DE2781837F56}" presName="rootConnector" presStyleLbl="node1" presStyleIdx="0" presStyleCnt="1"/>
      <dgm:spPr/>
    </dgm:pt>
    <dgm:pt modelId="{804C2370-B4B2-4877-BBB0-952885166163}" type="pres">
      <dgm:prSet presAssocID="{57EFC4FD-F82C-4F9C-A489-DE2781837F56}" presName="childShape" presStyleCnt="0"/>
      <dgm:spPr/>
    </dgm:pt>
    <dgm:pt modelId="{CE79B1DA-FC9D-45B3-AE31-41932C7D7F6D}" type="pres">
      <dgm:prSet presAssocID="{D87E8FB1-E4F8-4A05-9365-DD655F5CEC25}" presName="Name13" presStyleLbl="parChTrans1D2" presStyleIdx="0" presStyleCnt="6"/>
      <dgm:spPr/>
    </dgm:pt>
    <dgm:pt modelId="{78AF9B29-73CA-4138-BEE6-944290BFE3B1}" type="pres">
      <dgm:prSet presAssocID="{0DECD937-E492-4B5D-A8DC-996DE9C80002}" presName="childText" presStyleLbl="bgAcc1" presStyleIdx="0" presStyleCnt="6" custScaleX="778037">
        <dgm:presLayoutVars>
          <dgm:bulletEnabled val="1"/>
        </dgm:presLayoutVars>
      </dgm:prSet>
      <dgm:spPr/>
    </dgm:pt>
    <dgm:pt modelId="{996501A3-A98F-4C83-91BA-FD0D113C26FF}" type="pres">
      <dgm:prSet presAssocID="{E40EDD0F-06A4-4DA6-BA3C-F9E3110A3D1F}" presName="Name13" presStyleLbl="parChTrans1D2" presStyleIdx="1" presStyleCnt="6"/>
      <dgm:spPr/>
    </dgm:pt>
    <dgm:pt modelId="{679A00CE-EE70-44BE-B526-AB8C0A1E8FC2}" type="pres">
      <dgm:prSet presAssocID="{EEDE042A-E798-4AFC-B3ED-6EEAE7F41AB1}" presName="childText" presStyleLbl="bgAcc1" presStyleIdx="1" presStyleCnt="6" custScaleX="780345">
        <dgm:presLayoutVars>
          <dgm:bulletEnabled val="1"/>
        </dgm:presLayoutVars>
      </dgm:prSet>
      <dgm:spPr/>
    </dgm:pt>
    <dgm:pt modelId="{EF821BFC-592C-448A-8232-BE180E0DEA10}" type="pres">
      <dgm:prSet presAssocID="{D032EF27-8234-4489-931A-200CCE254F02}" presName="Name13" presStyleLbl="parChTrans1D2" presStyleIdx="2" presStyleCnt="6"/>
      <dgm:spPr/>
    </dgm:pt>
    <dgm:pt modelId="{3C421839-D1BF-4DCA-B347-24F1304DC2D6}" type="pres">
      <dgm:prSet presAssocID="{07932994-E8CE-42DC-9715-7DBFE550915E}" presName="childText" presStyleLbl="bgAcc1" presStyleIdx="2" presStyleCnt="6" custScaleX="780345">
        <dgm:presLayoutVars>
          <dgm:bulletEnabled val="1"/>
        </dgm:presLayoutVars>
      </dgm:prSet>
      <dgm:spPr/>
    </dgm:pt>
    <dgm:pt modelId="{B80DACFB-419E-4FAD-A81C-1F2A870E870E}" type="pres">
      <dgm:prSet presAssocID="{5BDDE4A2-4D6A-4F74-AA6C-C7506C6E78B4}" presName="Name13" presStyleLbl="parChTrans1D2" presStyleIdx="3" presStyleCnt="6"/>
      <dgm:spPr/>
    </dgm:pt>
    <dgm:pt modelId="{D3D12834-F26A-47B4-A470-5F8099A44C66}" type="pres">
      <dgm:prSet presAssocID="{C313D9AF-A236-4917-95EC-CCB1C9189922}" presName="childText" presStyleLbl="bgAcc1" presStyleIdx="3" presStyleCnt="6" custScaleX="780345">
        <dgm:presLayoutVars>
          <dgm:bulletEnabled val="1"/>
        </dgm:presLayoutVars>
      </dgm:prSet>
      <dgm:spPr/>
    </dgm:pt>
    <dgm:pt modelId="{A1D39B89-8AB2-4BF0-974B-FD4B14C4108B}" type="pres">
      <dgm:prSet presAssocID="{73A39DB2-9426-4616-9683-1236371FB14C}" presName="Name13" presStyleLbl="parChTrans1D2" presStyleIdx="4" presStyleCnt="6"/>
      <dgm:spPr/>
    </dgm:pt>
    <dgm:pt modelId="{A10A10F5-9BD3-4F34-805B-22089DB16DBF}" type="pres">
      <dgm:prSet presAssocID="{2A734761-60BA-4F93-9CC1-BA2A544F53D5}" presName="childText" presStyleLbl="bgAcc1" presStyleIdx="4" presStyleCnt="6" custScaleX="782623" custScaleY="73271" custLinFactNeighborX="-3186" custLinFactNeighborY="1480">
        <dgm:presLayoutVars>
          <dgm:bulletEnabled val="1"/>
        </dgm:presLayoutVars>
      </dgm:prSet>
      <dgm:spPr/>
    </dgm:pt>
    <dgm:pt modelId="{FB480E1E-72EB-4795-9B66-C3F49D801380}" type="pres">
      <dgm:prSet presAssocID="{ADA84786-63E6-465E-A547-5DC51C766D36}" presName="Name13" presStyleLbl="parChTrans1D2" presStyleIdx="5" presStyleCnt="6"/>
      <dgm:spPr/>
    </dgm:pt>
    <dgm:pt modelId="{747E7BD1-4AFD-47B0-92E1-8F39D7E80B0A}" type="pres">
      <dgm:prSet presAssocID="{E26F60C7-D20D-4776-83DB-272471C92C8C}" presName="childText" presStyleLbl="bgAcc1" presStyleIdx="5" presStyleCnt="6" custScaleX="780345" custScaleY="71224">
        <dgm:presLayoutVars>
          <dgm:bulletEnabled val="1"/>
        </dgm:presLayoutVars>
      </dgm:prSet>
      <dgm:spPr/>
    </dgm:pt>
  </dgm:ptLst>
  <dgm:cxnLst>
    <dgm:cxn modelId="{70D9EB09-9F7A-4124-8D30-7C6BDF72E7F0}" type="presOf" srcId="{D87E8FB1-E4F8-4A05-9365-DD655F5CEC25}" destId="{CE79B1DA-FC9D-45B3-AE31-41932C7D7F6D}" srcOrd="0" destOrd="0" presId="urn:microsoft.com/office/officeart/2005/8/layout/hierarchy3"/>
    <dgm:cxn modelId="{C1BF6C14-55F0-45C8-A367-E7E1E6F5056C}" type="presOf" srcId="{5BDDE4A2-4D6A-4F74-AA6C-C7506C6E78B4}" destId="{B80DACFB-419E-4FAD-A81C-1F2A870E870E}" srcOrd="0" destOrd="0" presId="urn:microsoft.com/office/officeart/2005/8/layout/hierarchy3"/>
    <dgm:cxn modelId="{75FEE41F-572B-4193-A509-09D6D42397DB}" type="presOf" srcId="{57EFC4FD-F82C-4F9C-A489-DE2781837F56}" destId="{3C7879CC-A85B-4C13-B9AA-8C8671D3E05C}" srcOrd="0" destOrd="0" presId="urn:microsoft.com/office/officeart/2005/8/layout/hierarchy3"/>
    <dgm:cxn modelId="{0BF08023-6A1D-4333-930C-BDB5CD3FE69A}" type="presOf" srcId="{C313D9AF-A236-4917-95EC-CCB1C9189922}" destId="{D3D12834-F26A-47B4-A470-5F8099A44C66}" srcOrd="0" destOrd="0" presId="urn:microsoft.com/office/officeart/2005/8/layout/hierarchy3"/>
    <dgm:cxn modelId="{14C38C2A-F69B-4B72-BEB5-CE05CC6DAE96}" srcId="{57EFC4FD-F82C-4F9C-A489-DE2781837F56}" destId="{C313D9AF-A236-4917-95EC-CCB1C9189922}" srcOrd="3" destOrd="0" parTransId="{5BDDE4A2-4D6A-4F74-AA6C-C7506C6E78B4}" sibTransId="{56B05093-747C-47E1-A8C9-00AE61403233}"/>
    <dgm:cxn modelId="{1C045634-213D-44A3-A04D-32173811F65F}" type="presOf" srcId="{73A39DB2-9426-4616-9683-1236371FB14C}" destId="{A1D39B89-8AB2-4BF0-974B-FD4B14C4108B}" srcOrd="0" destOrd="0" presId="urn:microsoft.com/office/officeart/2005/8/layout/hierarchy3"/>
    <dgm:cxn modelId="{D70E0F6C-6474-4EED-8522-11C37DF318B8}" srcId="{57EFC4FD-F82C-4F9C-A489-DE2781837F56}" destId="{0DECD937-E492-4B5D-A8DC-996DE9C80002}" srcOrd="0" destOrd="0" parTransId="{D87E8FB1-E4F8-4A05-9365-DD655F5CEC25}" sibTransId="{FBA5B7FF-E9FC-4A49-9F17-0B866B7DD2D8}"/>
    <dgm:cxn modelId="{DB32D04E-F8D8-48FF-A9F6-B33B6A56B3A3}" type="presOf" srcId="{ADA84786-63E6-465E-A547-5DC51C766D36}" destId="{FB480E1E-72EB-4795-9B66-C3F49D801380}" srcOrd="0" destOrd="0" presId="urn:microsoft.com/office/officeart/2005/8/layout/hierarchy3"/>
    <dgm:cxn modelId="{3F54585A-00D0-4013-A143-5F52CB472EB8}" srcId="{57EFC4FD-F82C-4F9C-A489-DE2781837F56}" destId="{EEDE042A-E798-4AFC-B3ED-6EEAE7F41AB1}" srcOrd="1" destOrd="0" parTransId="{E40EDD0F-06A4-4DA6-BA3C-F9E3110A3D1F}" sibTransId="{4388D87E-36B8-4E65-811C-0F5D17188401}"/>
    <dgm:cxn modelId="{544A1D7C-D05C-496F-8868-3D75D1510021}" type="presOf" srcId="{57EFC4FD-F82C-4F9C-A489-DE2781837F56}" destId="{2342145F-DA2F-4E22-944D-8B55286CF460}" srcOrd="1" destOrd="0" presId="urn:microsoft.com/office/officeart/2005/8/layout/hierarchy3"/>
    <dgm:cxn modelId="{EDD89586-1D89-4EB2-A603-BFB0303556C1}" srcId="{57EFC4FD-F82C-4F9C-A489-DE2781837F56}" destId="{2A734761-60BA-4F93-9CC1-BA2A544F53D5}" srcOrd="4" destOrd="0" parTransId="{73A39DB2-9426-4616-9683-1236371FB14C}" sibTransId="{AFD1A122-51C3-44BB-AA4B-88CF7CA8910A}"/>
    <dgm:cxn modelId="{C732A78E-827A-4ABD-9A37-4603A6780D7F}" type="presOf" srcId="{9B859CF6-11CD-47D9-96EE-9A187CC6EACA}" destId="{AFC40610-7CA1-4C5C-AAFC-54512E707E73}" srcOrd="0" destOrd="0" presId="urn:microsoft.com/office/officeart/2005/8/layout/hierarchy3"/>
    <dgm:cxn modelId="{3A87F399-C332-4058-9ABA-0A44FF6C31E0}" type="presOf" srcId="{2A734761-60BA-4F93-9CC1-BA2A544F53D5}" destId="{A10A10F5-9BD3-4F34-805B-22089DB16DBF}" srcOrd="0" destOrd="0" presId="urn:microsoft.com/office/officeart/2005/8/layout/hierarchy3"/>
    <dgm:cxn modelId="{4E6A8B9F-3FB2-4ECA-911D-2BCB25E1A377}" type="presOf" srcId="{EEDE042A-E798-4AFC-B3ED-6EEAE7F41AB1}" destId="{679A00CE-EE70-44BE-B526-AB8C0A1E8FC2}" srcOrd="0" destOrd="0" presId="urn:microsoft.com/office/officeart/2005/8/layout/hierarchy3"/>
    <dgm:cxn modelId="{FB28C2AC-B8DF-4B25-8D0D-382B00E332E3}" type="presOf" srcId="{07932994-E8CE-42DC-9715-7DBFE550915E}" destId="{3C421839-D1BF-4DCA-B347-24F1304DC2D6}" srcOrd="0" destOrd="0" presId="urn:microsoft.com/office/officeart/2005/8/layout/hierarchy3"/>
    <dgm:cxn modelId="{2839A8B7-7A47-41F7-9F6A-369D1FDA7C48}" type="presOf" srcId="{D032EF27-8234-4489-931A-200CCE254F02}" destId="{EF821BFC-592C-448A-8232-BE180E0DEA10}" srcOrd="0" destOrd="0" presId="urn:microsoft.com/office/officeart/2005/8/layout/hierarchy3"/>
    <dgm:cxn modelId="{E883C4BA-50BB-4371-8B6F-BB296B7F7F70}" type="presOf" srcId="{E40EDD0F-06A4-4DA6-BA3C-F9E3110A3D1F}" destId="{996501A3-A98F-4C83-91BA-FD0D113C26FF}" srcOrd="0" destOrd="0" presId="urn:microsoft.com/office/officeart/2005/8/layout/hierarchy3"/>
    <dgm:cxn modelId="{83EAA7C0-0BA0-4B7D-A03A-4DBEFDF50864}" srcId="{57EFC4FD-F82C-4F9C-A489-DE2781837F56}" destId="{07932994-E8CE-42DC-9715-7DBFE550915E}" srcOrd="2" destOrd="0" parTransId="{D032EF27-8234-4489-931A-200CCE254F02}" sibTransId="{6D73CD99-BD0C-491F-AE2E-8A6CA00BBD16}"/>
    <dgm:cxn modelId="{C82EEFE4-7AA4-4249-BD91-9B819BF371C4}" type="presOf" srcId="{E26F60C7-D20D-4776-83DB-272471C92C8C}" destId="{747E7BD1-4AFD-47B0-92E1-8F39D7E80B0A}" srcOrd="0" destOrd="0" presId="urn:microsoft.com/office/officeart/2005/8/layout/hierarchy3"/>
    <dgm:cxn modelId="{CDAB48F2-00D6-494C-9993-4F66E22B34B4}" srcId="{57EFC4FD-F82C-4F9C-A489-DE2781837F56}" destId="{E26F60C7-D20D-4776-83DB-272471C92C8C}" srcOrd="5" destOrd="0" parTransId="{ADA84786-63E6-465E-A547-5DC51C766D36}" sibTransId="{2F920A9A-4EA0-4BA6-8AED-BDE7965C38C9}"/>
    <dgm:cxn modelId="{F643E1F4-7E6F-4B1A-8201-3D97B4796097}" srcId="{9B859CF6-11CD-47D9-96EE-9A187CC6EACA}" destId="{57EFC4FD-F82C-4F9C-A489-DE2781837F56}" srcOrd="0" destOrd="0" parTransId="{3B914EF4-33F2-4658-9E4A-9B9288DF3DC2}" sibTransId="{503AE0DB-DE01-40B4-A820-C0DCDA02EF37}"/>
    <dgm:cxn modelId="{A22823FA-97BF-4FB6-A46E-75FAD1DBE15D}" type="presOf" srcId="{0DECD937-E492-4B5D-A8DC-996DE9C80002}" destId="{78AF9B29-73CA-4138-BEE6-944290BFE3B1}" srcOrd="0" destOrd="0" presId="urn:microsoft.com/office/officeart/2005/8/layout/hierarchy3"/>
    <dgm:cxn modelId="{2766BADF-FD31-4CE1-95E3-580D9B4E4692}" type="presParOf" srcId="{AFC40610-7CA1-4C5C-AAFC-54512E707E73}" destId="{ABF6F68C-532B-4113-8759-70F442122947}" srcOrd="0" destOrd="0" presId="urn:microsoft.com/office/officeart/2005/8/layout/hierarchy3"/>
    <dgm:cxn modelId="{C08A0B0E-B1AF-4FAA-BAF1-C7BAD719EF71}" type="presParOf" srcId="{ABF6F68C-532B-4113-8759-70F442122947}" destId="{2D63BB0D-CDBE-4018-8B77-54E7F8A0C310}" srcOrd="0" destOrd="0" presId="urn:microsoft.com/office/officeart/2005/8/layout/hierarchy3"/>
    <dgm:cxn modelId="{7DA4A133-C54B-4678-93E9-ACD60D83E1E7}" type="presParOf" srcId="{2D63BB0D-CDBE-4018-8B77-54E7F8A0C310}" destId="{3C7879CC-A85B-4C13-B9AA-8C8671D3E05C}" srcOrd="0" destOrd="0" presId="urn:microsoft.com/office/officeart/2005/8/layout/hierarchy3"/>
    <dgm:cxn modelId="{C8614EBF-92B6-464D-A022-8AB24931A772}" type="presParOf" srcId="{2D63BB0D-CDBE-4018-8B77-54E7F8A0C310}" destId="{2342145F-DA2F-4E22-944D-8B55286CF460}" srcOrd="1" destOrd="0" presId="urn:microsoft.com/office/officeart/2005/8/layout/hierarchy3"/>
    <dgm:cxn modelId="{0712EE20-1BD1-4A28-A1AB-F1664705CDEA}" type="presParOf" srcId="{ABF6F68C-532B-4113-8759-70F442122947}" destId="{804C2370-B4B2-4877-BBB0-952885166163}" srcOrd="1" destOrd="0" presId="urn:microsoft.com/office/officeart/2005/8/layout/hierarchy3"/>
    <dgm:cxn modelId="{91F16DB6-C5CA-49A5-BD21-C0CB2AC67BA1}" type="presParOf" srcId="{804C2370-B4B2-4877-BBB0-952885166163}" destId="{CE79B1DA-FC9D-45B3-AE31-41932C7D7F6D}" srcOrd="0" destOrd="0" presId="urn:microsoft.com/office/officeart/2005/8/layout/hierarchy3"/>
    <dgm:cxn modelId="{C99B8C90-12FB-49E1-AB21-3592D1325F5C}" type="presParOf" srcId="{804C2370-B4B2-4877-BBB0-952885166163}" destId="{78AF9B29-73CA-4138-BEE6-944290BFE3B1}" srcOrd="1" destOrd="0" presId="urn:microsoft.com/office/officeart/2005/8/layout/hierarchy3"/>
    <dgm:cxn modelId="{742C7789-D037-467C-8EC7-2AA7312423A6}" type="presParOf" srcId="{804C2370-B4B2-4877-BBB0-952885166163}" destId="{996501A3-A98F-4C83-91BA-FD0D113C26FF}" srcOrd="2" destOrd="0" presId="urn:microsoft.com/office/officeart/2005/8/layout/hierarchy3"/>
    <dgm:cxn modelId="{B6A6A604-832E-4E6F-B854-1EF2821A490F}" type="presParOf" srcId="{804C2370-B4B2-4877-BBB0-952885166163}" destId="{679A00CE-EE70-44BE-B526-AB8C0A1E8FC2}" srcOrd="3" destOrd="0" presId="urn:microsoft.com/office/officeart/2005/8/layout/hierarchy3"/>
    <dgm:cxn modelId="{D5F75E02-3F94-441D-8F13-3031C54350DF}" type="presParOf" srcId="{804C2370-B4B2-4877-BBB0-952885166163}" destId="{EF821BFC-592C-448A-8232-BE180E0DEA10}" srcOrd="4" destOrd="0" presId="urn:microsoft.com/office/officeart/2005/8/layout/hierarchy3"/>
    <dgm:cxn modelId="{CD7AF232-79D2-4166-B789-3CF86C59A979}" type="presParOf" srcId="{804C2370-B4B2-4877-BBB0-952885166163}" destId="{3C421839-D1BF-4DCA-B347-24F1304DC2D6}" srcOrd="5" destOrd="0" presId="urn:microsoft.com/office/officeart/2005/8/layout/hierarchy3"/>
    <dgm:cxn modelId="{843D9E71-81BF-459C-BC97-86AACB0BAD68}" type="presParOf" srcId="{804C2370-B4B2-4877-BBB0-952885166163}" destId="{B80DACFB-419E-4FAD-A81C-1F2A870E870E}" srcOrd="6" destOrd="0" presId="urn:microsoft.com/office/officeart/2005/8/layout/hierarchy3"/>
    <dgm:cxn modelId="{0571A1CD-D2A0-497B-9575-24F1FDD637E3}" type="presParOf" srcId="{804C2370-B4B2-4877-BBB0-952885166163}" destId="{D3D12834-F26A-47B4-A470-5F8099A44C66}" srcOrd="7" destOrd="0" presId="urn:microsoft.com/office/officeart/2005/8/layout/hierarchy3"/>
    <dgm:cxn modelId="{47698001-FE77-42B8-95D9-2B01F62332E6}" type="presParOf" srcId="{804C2370-B4B2-4877-BBB0-952885166163}" destId="{A1D39B89-8AB2-4BF0-974B-FD4B14C4108B}" srcOrd="8" destOrd="0" presId="urn:microsoft.com/office/officeart/2005/8/layout/hierarchy3"/>
    <dgm:cxn modelId="{CD6FEC42-9AF4-4579-9E27-52D4D91BE11E}" type="presParOf" srcId="{804C2370-B4B2-4877-BBB0-952885166163}" destId="{A10A10F5-9BD3-4F34-805B-22089DB16DBF}" srcOrd="9" destOrd="0" presId="urn:microsoft.com/office/officeart/2005/8/layout/hierarchy3"/>
    <dgm:cxn modelId="{C8BE042F-7EA6-4226-8B1D-B28E15FBB26E}" type="presParOf" srcId="{804C2370-B4B2-4877-BBB0-952885166163}" destId="{FB480E1E-72EB-4795-9B66-C3F49D801380}" srcOrd="10" destOrd="0" presId="urn:microsoft.com/office/officeart/2005/8/layout/hierarchy3"/>
    <dgm:cxn modelId="{4EF5F27B-9DFE-46DF-9412-6099116BCE9A}" type="presParOf" srcId="{804C2370-B4B2-4877-BBB0-952885166163}" destId="{747E7BD1-4AFD-47B0-92E1-8F39D7E80B0A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CC705E-7A8D-4FFC-8230-757D4C075C08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A57127C-EE50-4D22-A93D-551FAE63D2E0}">
      <dgm:prSet phldrT="[Text]" custT="1"/>
      <dgm:spPr/>
      <dgm:t>
        <a:bodyPr/>
        <a:lstStyle/>
        <a:p>
          <a:r>
            <a:rPr lang="sr-Latn-ME" sz="2000" dirty="0">
              <a:solidFill>
                <a:srgbClr val="002060"/>
              </a:solidFill>
              <a:latin typeface="+mn-lt"/>
            </a:rPr>
            <a:t>Strategija za  zaštitu lica sa invaliditetomod diskriminacije i promociju jednakosti – 2022-2027</a:t>
          </a:r>
          <a:endParaRPr lang="en-US" sz="2000" dirty="0">
            <a:solidFill>
              <a:srgbClr val="002060"/>
            </a:solidFill>
            <a:latin typeface="+mn-lt"/>
          </a:endParaRPr>
        </a:p>
      </dgm:t>
    </dgm:pt>
    <dgm:pt modelId="{442BACF6-030D-4D29-A5E9-EED62C8A7A59}" type="parTrans" cxnId="{C807CAC1-4860-45A0-8097-DEC6089F1902}">
      <dgm:prSet/>
      <dgm:spPr/>
      <dgm:t>
        <a:bodyPr/>
        <a:lstStyle/>
        <a:p>
          <a:endParaRPr lang="en-US" sz="1100"/>
        </a:p>
      </dgm:t>
    </dgm:pt>
    <dgm:pt modelId="{CB61ADC5-3462-4906-9F28-39BC087E43CD}" type="sibTrans" cxnId="{C807CAC1-4860-45A0-8097-DEC6089F1902}">
      <dgm:prSet/>
      <dgm:spPr/>
      <dgm:t>
        <a:bodyPr/>
        <a:lstStyle/>
        <a:p>
          <a:endParaRPr lang="en-US" sz="1100"/>
        </a:p>
      </dgm:t>
    </dgm:pt>
    <dgm:pt modelId="{3857085D-034F-47A7-B375-F9F0805CBA9D}">
      <dgm:prSet phldrT="[Text]" custT="1"/>
      <dgm:spPr/>
      <dgm:t>
        <a:bodyPr/>
        <a:lstStyle/>
        <a:p>
          <a:r>
            <a:rPr lang="sr-Latn-ME" sz="2000" dirty="0">
              <a:solidFill>
                <a:srgbClr val="002060"/>
              </a:solidFill>
              <a:latin typeface="+mn-lt"/>
            </a:rPr>
            <a:t>Zakon o uređenju prostora i  izgradnji objekata </a:t>
          </a:r>
          <a:endParaRPr lang="en-US" sz="2000" dirty="0">
            <a:solidFill>
              <a:srgbClr val="002060"/>
            </a:solidFill>
            <a:latin typeface="+mn-lt"/>
          </a:endParaRPr>
        </a:p>
      </dgm:t>
    </dgm:pt>
    <dgm:pt modelId="{930048FC-47CC-4112-8264-9805A1B718C0}" type="parTrans" cxnId="{89E1245E-5338-4AF0-8CD5-AE5220DFF88B}">
      <dgm:prSet/>
      <dgm:spPr/>
      <dgm:t>
        <a:bodyPr/>
        <a:lstStyle/>
        <a:p>
          <a:endParaRPr lang="en-US" sz="1100"/>
        </a:p>
      </dgm:t>
    </dgm:pt>
    <dgm:pt modelId="{978F363B-77D1-4584-8456-27221818891C}" type="sibTrans" cxnId="{89E1245E-5338-4AF0-8CD5-AE5220DFF88B}">
      <dgm:prSet/>
      <dgm:spPr/>
      <dgm:t>
        <a:bodyPr/>
        <a:lstStyle/>
        <a:p>
          <a:endParaRPr lang="en-US" sz="1100"/>
        </a:p>
      </dgm:t>
    </dgm:pt>
    <dgm:pt modelId="{3B0A778F-8A8C-41DC-9FF0-68311B76E5E3}" type="pres">
      <dgm:prSet presAssocID="{BDCC705E-7A8D-4FFC-8230-757D4C075C08}" presName="linear" presStyleCnt="0">
        <dgm:presLayoutVars>
          <dgm:dir/>
          <dgm:animLvl val="lvl"/>
          <dgm:resizeHandles val="exact"/>
        </dgm:presLayoutVars>
      </dgm:prSet>
      <dgm:spPr/>
    </dgm:pt>
    <dgm:pt modelId="{07F33FA7-8F73-4DC8-9006-09461810485E}" type="pres">
      <dgm:prSet presAssocID="{7A57127C-EE50-4D22-A93D-551FAE63D2E0}" presName="parentLin" presStyleCnt="0"/>
      <dgm:spPr/>
    </dgm:pt>
    <dgm:pt modelId="{5089B24D-4E6D-44D3-AAA9-2A15E1736315}" type="pres">
      <dgm:prSet presAssocID="{7A57127C-EE50-4D22-A93D-551FAE63D2E0}" presName="parentLeftMargin" presStyleLbl="node1" presStyleIdx="0" presStyleCnt="2"/>
      <dgm:spPr/>
    </dgm:pt>
    <dgm:pt modelId="{530172CD-F3C0-4FF6-8F15-72F6F3CFB4A7}" type="pres">
      <dgm:prSet presAssocID="{7A57127C-EE50-4D22-A93D-551FAE63D2E0}" presName="parentText" presStyleLbl="node1" presStyleIdx="0" presStyleCnt="2" custScaleX="157296" custScaleY="25214" custLinFactNeighborX="6293" custLinFactNeighborY="-8902">
        <dgm:presLayoutVars>
          <dgm:chMax val="0"/>
          <dgm:bulletEnabled val="1"/>
        </dgm:presLayoutVars>
      </dgm:prSet>
      <dgm:spPr/>
    </dgm:pt>
    <dgm:pt modelId="{E09E7DC6-8DBD-4AAE-A932-0BDA0DE29365}" type="pres">
      <dgm:prSet presAssocID="{7A57127C-EE50-4D22-A93D-551FAE63D2E0}" presName="negativeSpace" presStyleCnt="0"/>
      <dgm:spPr/>
    </dgm:pt>
    <dgm:pt modelId="{3198F80B-B527-427A-BB66-9E352751DD58}" type="pres">
      <dgm:prSet presAssocID="{7A57127C-EE50-4D22-A93D-551FAE63D2E0}" presName="childText" presStyleLbl="conFgAcc1" presStyleIdx="0" presStyleCnt="2" custScaleY="25741" custLinFactY="11135" custLinFactNeighborX="364" custLinFactNeighborY="100000">
        <dgm:presLayoutVars>
          <dgm:bulletEnabled val="1"/>
        </dgm:presLayoutVars>
      </dgm:prSet>
      <dgm:spPr/>
    </dgm:pt>
    <dgm:pt modelId="{B3EB7033-1896-4D82-A19A-ACFDC1AE409F}" type="pres">
      <dgm:prSet presAssocID="{CB61ADC5-3462-4906-9F28-39BC087E43CD}" presName="spaceBetweenRectangles" presStyleCnt="0"/>
      <dgm:spPr/>
    </dgm:pt>
    <dgm:pt modelId="{C9182FD5-5566-44B5-8D88-B09233F5C641}" type="pres">
      <dgm:prSet presAssocID="{3857085D-034F-47A7-B375-F9F0805CBA9D}" presName="parentLin" presStyleCnt="0"/>
      <dgm:spPr/>
    </dgm:pt>
    <dgm:pt modelId="{7B54590A-A574-46D0-BFC9-1E7424E15687}" type="pres">
      <dgm:prSet presAssocID="{3857085D-034F-47A7-B375-F9F0805CBA9D}" presName="parentLeftMargin" presStyleLbl="node1" presStyleIdx="0" presStyleCnt="2"/>
      <dgm:spPr/>
    </dgm:pt>
    <dgm:pt modelId="{A7CDD77F-FFE0-4480-8F27-5E91AB0CC01B}" type="pres">
      <dgm:prSet presAssocID="{3857085D-034F-47A7-B375-F9F0805CBA9D}" presName="parentText" presStyleLbl="node1" presStyleIdx="1" presStyleCnt="2" custScaleX="142857" custScaleY="27243" custLinFactNeighborX="20068" custLinFactNeighborY="7387">
        <dgm:presLayoutVars>
          <dgm:chMax val="0"/>
          <dgm:bulletEnabled val="1"/>
        </dgm:presLayoutVars>
      </dgm:prSet>
      <dgm:spPr/>
    </dgm:pt>
    <dgm:pt modelId="{77A5AE5E-CAC7-4ABF-AA34-EA2197C8FC23}" type="pres">
      <dgm:prSet presAssocID="{3857085D-034F-47A7-B375-F9F0805CBA9D}" presName="negativeSpace" presStyleCnt="0"/>
      <dgm:spPr/>
    </dgm:pt>
    <dgm:pt modelId="{A9092FFA-CF16-441D-B45B-04E7CB101ACE}" type="pres">
      <dgm:prSet presAssocID="{3857085D-034F-47A7-B375-F9F0805CBA9D}" presName="childText" presStyleLbl="conFgAcc1" presStyleIdx="1" presStyleCnt="2" custScaleY="26830" custLinFactNeighborX="-130" custLinFactNeighborY="84115">
        <dgm:presLayoutVars>
          <dgm:bulletEnabled val="1"/>
        </dgm:presLayoutVars>
      </dgm:prSet>
      <dgm:spPr/>
    </dgm:pt>
  </dgm:ptLst>
  <dgm:cxnLst>
    <dgm:cxn modelId="{7CBB5401-E09A-4099-BA99-7D10B0010458}" type="presOf" srcId="{3857085D-034F-47A7-B375-F9F0805CBA9D}" destId="{7B54590A-A574-46D0-BFC9-1E7424E15687}" srcOrd="0" destOrd="0" presId="urn:microsoft.com/office/officeart/2005/8/layout/list1"/>
    <dgm:cxn modelId="{89E1245E-5338-4AF0-8CD5-AE5220DFF88B}" srcId="{BDCC705E-7A8D-4FFC-8230-757D4C075C08}" destId="{3857085D-034F-47A7-B375-F9F0805CBA9D}" srcOrd="1" destOrd="0" parTransId="{930048FC-47CC-4112-8264-9805A1B718C0}" sibTransId="{978F363B-77D1-4584-8456-27221818891C}"/>
    <dgm:cxn modelId="{F619B268-E01A-47C7-B98D-601DA38A325E}" type="presOf" srcId="{BDCC705E-7A8D-4FFC-8230-757D4C075C08}" destId="{3B0A778F-8A8C-41DC-9FF0-68311B76E5E3}" srcOrd="0" destOrd="0" presId="urn:microsoft.com/office/officeart/2005/8/layout/list1"/>
    <dgm:cxn modelId="{11FDD955-11A1-4E11-9696-056689CEED4E}" type="presOf" srcId="{7A57127C-EE50-4D22-A93D-551FAE63D2E0}" destId="{5089B24D-4E6D-44D3-AAA9-2A15E1736315}" srcOrd="0" destOrd="0" presId="urn:microsoft.com/office/officeart/2005/8/layout/list1"/>
    <dgm:cxn modelId="{19E8FA58-011A-4D50-98B0-35CD48583A78}" type="presOf" srcId="{7A57127C-EE50-4D22-A93D-551FAE63D2E0}" destId="{530172CD-F3C0-4FF6-8F15-72F6F3CFB4A7}" srcOrd="1" destOrd="0" presId="urn:microsoft.com/office/officeart/2005/8/layout/list1"/>
    <dgm:cxn modelId="{036CCD97-1EF2-44D8-A003-EEF781D60B51}" type="presOf" srcId="{3857085D-034F-47A7-B375-F9F0805CBA9D}" destId="{A7CDD77F-FFE0-4480-8F27-5E91AB0CC01B}" srcOrd="1" destOrd="0" presId="urn:microsoft.com/office/officeart/2005/8/layout/list1"/>
    <dgm:cxn modelId="{C807CAC1-4860-45A0-8097-DEC6089F1902}" srcId="{BDCC705E-7A8D-4FFC-8230-757D4C075C08}" destId="{7A57127C-EE50-4D22-A93D-551FAE63D2E0}" srcOrd="0" destOrd="0" parTransId="{442BACF6-030D-4D29-A5E9-EED62C8A7A59}" sibTransId="{CB61ADC5-3462-4906-9F28-39BC087E43CD}"/>
    <dgm:cxn modelId="{F8D92E50-A52B-4E03-B6EB-90E50B4AE927}" type="presParOf" srcId="{3B0A778F-8A8C-41DC-9FF0-68311B76E5E3}" destId="{07F33FA7-8F73-4DC8-9006-09461810485E}" srcOrd="0" destOrd="0" presId="urn:microsoft.com/office/officeart/2005/8/layout/list1"/>
    <dgm:cxn modelId="{C96F2C71-D940-4147-A3F8-773687C543AA}" type="presParOf" srcId="{07F33FA7-8F73-4DC8-9006-09461810485E}" destId="{5089B24D-4E6D-44D3-AAA9-2A15E1736315}" srcOrd="0" destOrd="0" presId="urn:microsoft.com/office/officeart/2005/8/layout/list1"/>
    <dgm:cxn modelId="{0F6F7CCF-F5EE-4248-BBEB-147E86DAEB32}" type="presParOf" srcId="{07F33FA7-8F73-4DC8-9006-09461810485E}" destId="{530172CD-F3C0-4FF6-8F15-72F6F3CFB4A7}" srcOrd="1" destOrd="0" presId="urn:microsoft.com/office/officeart/2005/8/layout/list1"/>
    <dgm:cxn modelId="{458F53DC-0D12-4AA1-970F-9A21152FC0CA}" type="presParOf" srcId="{3B0A778F-8A8C-41DC-9FF0-68311B76E5E3}" destId="{E09E7DC6-8DBD-4AAE-A932-0BDA0DE29365}" srcOrd="1" destOrd="0" presId="urn:microsoft.com/office/officeart/2005/8/layout/list1"/>
    <dgm:cxn modelId="{F78C115F-7061-453B-AA74-A5F4CEF1E50F}" type="presParOf" srcId="{3B0A778F-8A8C-41DC-9FF0-68311B76E5E3}" destId="{3198F80B-B527-427A-BB66-9E352751DD58}" srcOrd="2" destOrd="0" presId="urn:microsoft.com/office/officeart/2005/8/layout/list1"/>
    <dgm:cxn modelId="{EF5F259F-BDA6-4F76-A617-A4698BC6DC3F}" type="presParOf" srcId="{3B0A778F-8A8C-41DC-9FF0-68311B76E5E3}" destId="{B3EB7033-1896-4D82-A19A-ACFDC1AE409F}" srcOrd="3" destOrd="0" presId="urn:microsoft.com/office/officeart/2005/8/layout/list1"/>
    <dgm:cxn modelId="{BA810A72-7A8A-43F9-8139-48F1A872C030}" type="presParOf" srcId="{3B0A778F-8A8C-41DC-9FF0-68311B76E5E3}" destId="{C9182FD5-5566-44B5-8D88-B09233F5C641}" srcOrd="4" destOrd="0" presId="urn:microsoft.com/office/officeart/2005/8/layout/list1"/>
    <dgm:cxn modelId="{1817E612-A018-4BFD-9FBD-A74E2B8AB5E5}" type="presParOf" srcId="{C9182FD5-5566-44B5-8D88-B09233F5C641}" destId="{7B54590A-A574-46D0-BFC9-1E7424E15687}" srcOrd="0" destOrd="0" presId="urn:microsoft.com/office/officeart/2005/8/layout/list1"/>
    <dgm:cxn modelId="{EDECF221-B8BE-4A13-9267-C8E9A9EE47A8}" type="presParOf" srcId="{C9182FD5-5566-44B5-8D88-B09233F5C641}" destId="{A7CDD77F-FFE0-4480-8F27-5E91AB0CC01B}" srcOrd="1" destOrd="0" presId="urn:microsoft.com/office/officeart/2005/8/layout/list1"/>
    <dgm:cxn modelId="{2E1FA0C4-9C3B-438B-911C-54E003BDB23A}" type="presParOf" srcId="{3B0A778F-8A8C-41DC-9FF0-68311B76E5E3}" destId="{77A5AE5E-CAC7-4ABF-AA34-EA2197C8FC23}" srcOrd="5" destOrd="0" presId="urn:microsoft.com/office/officeart/2005/8/layout/list1"/>
    <dgm:cxn modelId="{0D7DBD11-51F4-4084-8588-02B6B0CE4636}" type="presParOf" srcId="{3B0A778F-8A8C-41DC-9FF0-68311B76E5E3}" destId="{A9092FFA-CF16-441D-B45B-04E7CB101AC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CD1A45-7247-468D-BD67-20945E42177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A07638-52C3-49EB-A4E4-9467ABA49A3E}">
      <dgm:prSet phldrT="[Text]"/>
      <dgm:spPr/>
      <dgm:t>
        <a:bodyPr/>
        <a:lstStyle/>
        <a:p>
          <a:r>
            <a:rPr lang="sr-Latn-ME" dirty="0"/>
            <a:t>1</a:t>
          </a:r>
          <a:endParaRPr lang="en-US" dirty="0"/>
        </a:p>
      </dgm:t>
    </dgm:pt>
    <dgm:pt modelId="{069FF7C5-69FA-4291-95E9-8BE4AF31E5A4}" type="parTrans" cxnId="{AA1EB7C6-8AC7-4246-B445-D55318969049}">
      <dgm:prSet/>
      <dgm:spPr/>
      <dgm:t>
        <a:bodyPr/>
        <a:lstStyle/>
        <a:p>
          <a:endParaRPr lang="en-US"/>
        </a:p>
      </dgm:t>
    </dgm:pt>
    <dgm:pt modelId="{DE9AB6AE-E49E-4F1F-9CA1-363B09D44D00}" type="sibTrans" cxnId="{AA1EB7C6-8AC7-4246-B445-D55318969049}">
      <dgm:prSet/>
      <dgm:spPr/>
      <dgm:t>
        <a:bodyPr/>
        <a:lstStyle/>
        <a:p>
          <a:endParaRPr lang="en-US"/>
        </a:p>
      </dgm:t>
    </dgm:pt>
    <dgm:pt modelId="{A2C9CF39-D77D-4B8C-A134-6BFA1460B836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ME" i="1" dirty="0"/>
            <a:t>Nedovoljno informisana stručna javnost </a:t>
          </a:r>
          <a:endParaRPr lang="en-US" dirty="0"/>
        </a:p>
      </dgm:t>
    </dgm:pt>
    <dgm:pt modelId="{1AE0F5B9-11BE-4510-AFD2-83D0C695A020}" type="parTrans" cxnId="{AF48609E-AB48-4455-B27D-BCE2F491A276}">
      <dgm:prSet/>
      <dgm:spPr/>
      <dgm:t>
        <a:bodyPr/>
        <a:lstStyle/>
        <a:p>
          <a:endParaRPr lang="en-US"/>
        </a:p>
      </dgm:t>
    </dgm:pt>
    <dgm:pt modelId="{E095FEE1-E951-4C2B-9151-E569F15CEB13}" type="sibTrans" cxnId="{AF48609E-AB48-4455-B27D-BCE2F491A276}">
      <dgm:prSet/>
      <dgm:spPr/>
      <dgm:t>
        <a:bodyPr/>
        <a:lstStyle/>
        <a:p>
          <a:endParaRPr lang="en-US"/>
        </a:p>
      </dgm:t>
    </dgm:pt>
    <dgm:pt modelId="{009DA859-651A-444E-8812-3E9E70349C94}">
      <dgm:prSet phldrT="[Text]"/>
      <dgm:spPr/>
      <dgm:t>
        <a:bodyPr/>
        <a:lstStyle/>
        <a:p>
          <a:r>
            <a:rPr lang="sr-Latn-ME" dirty="0"/>
            <a:t>2</a:t>
          </a:r>
          <a:endParaRPr lang="en-US" dirty="0"/>
        </a:p>
      </dgm:t>
    </dgm:pt>
    <dgm:pt modelId="{AE71BA1D-32B7-4EFB-A83C-DDCD60E1AA76}" type="parTrans" cxnId="{EDD79AE0-AA04-440B-B71E-EA509679423D}">
      <dgm:prSet/>
      <dgm:spPr/>
      <dgm:t>
        <a:bodyPr/>
        <a:lstStyle/>
        <a:p>
          <a:endParaRPr lang="en-US"/>
        </a:p>
      </dgm:t>
    </dgm:pt>
    <dgm:pt modelId="{C755006B-0A62-48B5-818B-817166D8C1E4}" type="sibTrans" cxnId="{EDD79AE0-AA04-440B-B71E-EA509679423D}">
      <dgm:prSet/>
      <dgm:spPr/>
      <dgm:t>
        <a:bodyPr/>
        <a:lstStyle/>
        <a:p>
          <a:endParaRPr lang="en-US"/>
        </a:p>
      </dgm:t>
    </dgm:pt>
    <dgm:pt modelId="{2CB94567-207E-465A-ABA9-AECC08258640}">
      <dgm:prSet phldrT="[Text]"/>
      <dgm:spPr/>
      <dgm:t>
        <a:bodyPr/>
        <a:lstStyle/>
        <a:p>
          <a:r>
            <a:rPr lang="en-US" i="1" dirty="0" err="1"/>
            <a:t>Nepostojanje</a:t>
          </a:r>
          <a:r>
            <a:rPr lang="en-US" i="1" dirty="0"/>
            <a:t> </a:t>
          </a:r>
          <a:r>
            <a:rPr lang="en-US" i="1" dirty="0" err="1"/>
            <a:t>adekvatnih</a:t>
          </a:r>
          <a:r>
            <a:rPr lang="en-US" i="1" dirty="0"/>
            <a:t> </a:t>
          </a:r>
          <a:r>
            <a:rPr lang="en-US" i="1" dirty="0" err="1"/>
            <a:t>obuka</a:t>
          </a:r>
          <a:endParaRPr lang="en-US" i="1" dirty="0"/>
        </a:p>
      </dgm:t>
    </dgm:pt>
    <dgm:pt modelId="{8005DE25-AE6B-4BD8-97D7-C46F598DBB7F}" type="parTrans" cxnId="{574B3B66-D9B6-4452-A832-6C6608C9599C}">
      <dgm:prSet/>
      <dgm:spPr/>
      <dgm:t>
        <a:bodyPr/>
        <a:lstStyle/>
        <a:p>
          <a:endParaRPr lang="en-US"/>
        </a:p>
      </dgm:t>
    </dgm:pt>
    <dgm:pt modelId="{A0F0CCF7-1C75-4F79-BE5D-78E73D432D8E}" type="sibTrans" cxnId="{574B3B66-D9B6-4452-A832-6C6608C9599C}">
      <dgm:prSet/>
      <dgm:spPr/>
      <dgm:t>
        <a:bodyPr/>
        <a:lstStyle/>
        <a:p>
          <a:endParaRPr lang="en-US"/>
        </a:p>
      </dgm:t>
    </dgm:pt>
    <dgm:pt modelId="{50092C2F-014A-43C6-B803-2429A6857808}">
      <dgm:prSet phldrT="[Text]"/>
      <dgm:spPr/>
      <dgm:t>
        <a:bodyPr/>
        <a:lstStyle/>
        <a:p>
          <a:r>
            <a:rPr lang="sr-Latn-ME" dirty="0"/>
            <a:t>3</a:t>
          </a:r>
          <a:endParaRPr lang="en-US" dirty="0"/>
        </a:p>
      </dgm:t>
    </dgm:pt>
    <dgm:pt modelId="{D6F98607-594C-4D29-9797-15CB86195329}" type="parTrans" cxnId="{061B1A36-B3E8-4144-9F07-3F86852D2E1B}">
      <dgm:prSet/>
      <dgm:spPr/>
      <dgm:t>
        <a:bodyPr/>
        <a:lstStyle/>
        <a:p>
          <a:endParaRPr lang="en-US"/>
        </a:p>
      </dgm:t>
    </dgm:pt>
    <dgm:pt modelId="{EB489E4E-C367-4E13-8167-F241131D1BC7}" type="sibTrans" cxnId="{061B1A36-B3E8-4144-9F07-3F86852D2E1B}">
      <dgm:prSet/>
      <dgm:spPr/>
      <dgm:t>
        <a:bodyPr/>
        <a:lstStyle/>
        <a:p>
          <a:endParaRPr lang="en-US"/>
        </a:p>
      </dgm:t>
    </dgm:pt>
    <dgm:pt modelId="{A8A3DF52-D83E-40BC-A76A-4A26C0591FB9}">
      <dgm:prSet phldrT="[Text]"/>
      <dgm:spPr/>
      <dgm:t>
        <a:bodyPr/>
        <a:lstStyle/>
        <a:p>
          <a:r>
            <a:rPr lang="en-US" i="1" dirty="0" err="1"/>
            <a:t>Nedovojni</a:t>
          </a:r>
          <a:r>
            <a:rPr lang="en-US" i="1" dirty="0"/>
            <a:t> </a:t>
          </a:r>
          <a:r>
            <a:rPr lang="en-US" i="1" dirty="0" err="1"/>
            <a:t>administrativni</a:t>
          </a:r>
          <a:r>
            <a:rPr lang="en-US" i="1" dirty="0"/>
            <a:t> </a:t>
          </a:r>
          <a:r>
            <a:rPr lang="en-US" i="1" dirty="0" err="1"/>
            <a:t>kapaciteti</a:t>
          </a:r>
          <a:r>
            <a:rPr lang="en-US" i="1" dirty="0"/>
            <a:t> </a:t>
          </a:r>
          <a:r>
            <a:rPr lang="en-US" i="1" dirty="0" err="1"/>
            <a:t>na</a:t>
          </a:r>
          <a:r>
            <a:rPr lang="en-US" i="1" dirty="0"/>
            <a:t> </a:t>
          </a:r>
          <a:r>
            <a:rPr lang="en-US" i="1" dirty="0" err="1"/>
            <a:t>državnom</a:t>
          </a:r>
          <a:r>
            <a:rPr lang="en-US" i="1" dirty="0"/>
            <a:t> </a:t>
          </a:r>
          <a:r>
            <a:rPr lang="en-US" i="1" dirty="0" err="1"/>
            <a:t>i</a:t>
          </a:r>
          <a:r>
            <a:rPr lang="en-US" i="1" dirty="0"/>
            <a:t> </a:t>
          </a:r>
          <a:r>
            <a:rPr lang="en-US" i="1" dirty="0" err="1"/>
            <a:t>lpkalnom</a:t>
          </a:r>
          <a:r>
            <a:rPr lang="en-US" i="1" dirty="0"/>
            <a:t> </a:t>
          </a:r>
          <a:r>
            <a:rPr lang="en-US" i="1" dirty="0" err="1"/>
            <a:t>nivou</a:t>
          </a:r>
          <a:endParaRPr lang="en-US" i="1" dirty="0"/>
        </a:p>
      </dgm:t>
    </dgm:pt>
    <dgm:pt modelId="{A6731EE6-3B3D-4E2E-9D49-3E974505DC78}" type="parTrans" cxnId="{AB6B75B9-5C8F-47E9-9741-A5B81E080340}">
      <dgm:prSet/>
      <dgm:spPr/>
      <dgm:t>
        <a:bodyPr/>
        <a:lstStyle/>
        <a:p>
          <a:endParaRPr lang="en-US"/>
        </a:p>
      </dgm:t>
    </dgm:pt>
    <dgm:pt modelId="{496D8D2B-A614-4A8C-9D6D-37E645CFE133}" type="sibTrans" cxnId="{AB6B75B9-5C8F-47E9-9741-A5B81E080340}">
      <dgm:prSet/>
      <dgm:spPr/>
      <dgm:t>
        <a:bodyPr/>
        <a:lstStyle/>
        <a:p>
          <a:endParaRPr lang="en-US"/>
        </a:p>
      </dgm:t>
    </dgm:pt>
    <dgm:pt modelId="{2B65071F-F237-4588-A267-C425104925C9}" type="pres">
      <dgm:prSet presAssocID="{5ECD1A45-7247-468D-BD67-20945E42177E}" presName="Name0" presStyleCnt="0">
        <dgm:presLayoutVars>
          <dgm:dir/>
          <dgm:animLvl val="lvl"/>
          <dgm:resizeHandles val="exact"/>
        </dgm:presLayoutVars>
      </dgm:prSet>
      <dgm:spPr/>
    </dgm:pt>
    <dgm:pt modelId="{5709B363-E7BC-47C7-B9CA-5197A1AB9978}" type="pres">
      <dgm:prSet presAssocID="{FEA07638-52C3-49EB-A4E4-9467ABA49A3E}" presName="linNode" presStyleCnt="0"/>
      <dgm:spPr/>
    </dgm:pt>
    <dgm:pt modelId="{6C2A305A-9958-4A20-8DE9-C611B7AB915F}" type="pres">
      <dgm:prSet presAssocID="{FEA07638-52C3-49EB-A4E4-9467ABA49A3E}" presName="parentText" presStyleLbl="node1" presStyleIdx="0" presStyleCnt="3" custScaleX="27777" custScaleY="54901">
        <dgm:presLayoutVars>
          <dgm:chMax val="1"/>
          <dgm:bulletEnabled val="1"/>
        </dgm:presLayoutVars>
      </dgm:prSet>
      <dgm:spPr/>
    </dgm:pt>
    <dgm:pt modelId="{F5B61736-4DC5-4699-B0E5-CB6F57734CD4}" type="pres">
      <dgm:prSet presAssocID="{FEA07638-52C3-49EB-A4E4-9467ABA49A3E}" presName="descendantText" presStyleLbl="alignAccFollowNode1" presStyleIdx="0" presStyleCnt="3">
        <dgm:presLayoutVars>
          <dgm:bulletEnabled val="1"/>
        </dgm:presLayoutVars>
      </dgm:prSet>
      <dgm:spPr/>
    </dgm:pt>
    <dgm:pt modelId="{BA34BBD0-F9A6-4AB2-8ACB-E9469A5BB89C}" type="pres">
      <dgm:prSet presAssocID="{DE9AB6AE-E49E-4F1F-9CA1-363B09D44D00}" presName="sp" presStyleCnt="0"/>
      <dgm:spPr/>
    </dgm:pt>
    <dgm:pt modelId="{DBC1D015-530C-475B-A390-C34B6920C7DF}" type="pres">
      <dgm:prSet presAssocID="{009DA859-651A-444E-8812-3E9E70349C94}" presName="linNode" presStyleCnt="0"/>
      <dgm:spPr/>
    </dgm:pt>
    <dgm:pt modelId="{3406A075-A1D9-42E9-959B-FB72CE830835}" type="pres">
      <dgm:prSet presAssocID="{009DA859-651A-444E-8812-3E9E70349C94}" presName="parentText" presStyleLbl="node1" presStyleIdx="1" presStyleCnt="3" custScaleX="52508" custScaleY="56264">
        <dgm:presLayoutVars>
          <dgm:chMax val="1"/>
          <dgm:bulletEnabled val="1"/>
        </dgm:presLayoutVars>
      </dgm:prSet>
      <dgm:spPr/>
    </dgm:pt>
    <dgm:pt modelId="{335CF0EF-1339-43CD-8792-A04CA9DF4623}" type="pres">
      <dgm:prSet presAssocID="{009DA859-651A-444E-8812-3E9E70349C94}" presName="descendantText" presStyleLbl="alignAccFollowNode1" presStyleIdx="1" presStyleCnt="3">
        <dgm:presLayoutVars>
          <dgm:bulletEnabled val="1"/>
        </dgm:presLayoutVars>
      </dgm:prSet>
      <dgm:spPr/>
    </dgm:pt>
    <dgm:pt modelId="{1F38F11C-36CD-4EBB-BE5B-5B16EBD57BFA}" type="pres">
      <dgm:prSet presAssocID="{C755006B-0A62-48B5-818B-817166D8C1E4}" presName="sp" presStyleCnt="0"/>
      <dgm:spPr/>
    </dgm:pt>
    <dgm:pt modelId="{51EBE0C7-6950-4866-A35F-B024C9EA9E96}" type="pres">
      <dgm:prSet presAssocID="{50092C2F-014A-43C6-B803-2429A6857808}" presName="linNode" presStyleCnt="0"/>
      <dgm:spPr/>
    </dgm:pt>
    <dgm:pt modelId="{6CB90446-E9D8-4DC6-83BE-50B77590F727}" type="pres">
      <dgm:prSet presAssocID="{50092C2F-014A-43C6-B803-2429A6857808}" presName="parentText" presStyleLbl="node1" presStyleIdx="2" presStyleCnt="3" custScaleX="66667" custScaleY="55055">
        <dgm:presLayoutVars>
          <dgm:chMax val="1"/>
          <dgm:bulletEnabled val="1"/>
        </dgm:presLayoutVars>
      </dgm:prSet>
      <dgm:spPr/>
    </dgm:pt>
    <dgm:pt modelId="{43B71BA8-A5D8-4034-8002-001A42F43C73}" type="pres">
      <dgm:prSet presAssocID="{50092C2F-014A-43C6-B803-2429A685780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D970B11-425C-4C92-BD97-600C83BCE7C5}" type="presOf" srcId="{A2C9CF39-D77D-4B8C-A134-6BFA1460B836}" destId="{F5B61736-4DC5-4699-B0E5-CB6F57734CD4}" srcOrd="0" destOrd="0" presId="urn:microsoft.com/office/officeart/2005/8/layout/vList5"/>
    <dgm:cxn modelId="{79B6262A-5424-4694-A1EC-F20B607155C8}" type="presOf" srcId="{FEA07638-52C3-49EB-A4E4-9467ABA49A3E}" destId="{6C2A305A-9958-4A20-8DE9-C611B7AB915F}" srcOrd="0" destOrd="0" presId="urn:microsoft.com/office/officeart/2005/8/layout/vList5"/>
    <dgm:cxn modelId="{061B1A36-B3E8-4144-9F07-3F86852D2E1B}" srcId="{5ECD1A45-7247-468D-BD67-20945E42177E}" destId="{50092C2F-014A-43C6-B803-2429A6857808}" srcOrd="2" destOrd="0" parTransId="{D6F98607-594C-4D29-9797-15CB86195329}" sibTransId="{EB489E4E-C367-4E13-8167-F241131D1BC7}"/>
    <dgm:cxn modelId="{83AEF537-F750-4BC9-9A2D-1DB7F410F506}" type="presOf" srcId="{A8A3DF52-D83E-40BC-A76A-4A26C0591FB9}" destId="{43B71BA8-A5D8-4034-8002-001A42F43C73}" srcOrd="0" destOrd="0" presId="urn:microsoft.com/office/officeart/2005/8/layout/vList5"/>
    <dgm:cxn modelId="{574B3B66-D9B6-4452-A832-6C6608C9599C}" srcId="{009DA859-651A-444E-8812-3E9E70349C94}" destId="{2CB94567-207E-465A-ABA9-AECC08258640}" srcOrd="0" destOrd="0" parTransId="{8005DE25-AE6B-4BD8-97D7-C46F598DBB7F}" sibTransId="{A0F0CCF7-1C75-4F79-BE5D-78E73D432D8E}"/>
    <dgm:cxn modelId="{6B126D4B-BEA0-4173-92DD-A93D77F0D3FC}" type="presOf" srcId="{009DA859-651A-444E-8812-3E9E70349C94}" destId="{3406A075-A1D9-42E9-959B-FB72CE830835}" srcOrd="0" destOrd="0" presId="urn:microsoft.com/office/officeart/2005/8/layout/vList5"/>
    <dgm:cxn modelId="{50F3EF92-A77D-4B08-8499-1CDD2BF9B0B5}" type="presOf" srcId="{5ECD1A45-7247-468D-BD67-20945E42177E}" destId="{2B65071F-F237-4588-A267-C425104925C9}" srcOrd="0" destOrd="0" presId="urn:microsoft.com/office/officeart/2005/8/layout/vList5"/>
    <dgm:cxn modelId="{36CBEA9A-CC18-4C4A-8308-9AE244FBB85D}" type="presOf" srcId="{2CB94567-207E-465A-ABA9-AECC08258640}" destId="{335CF0EF-1339-43CD-8792-A04CA9DF4623}" srcOrd="0" destOrd="0" presId="urn:microsoft.com/office/officeart/2005/8/layout/vList5"/>
    <dgm:cxn modelId="{AF48609E-AB48-4455-B27D-BCE2F491A276}" srcId="{FEA07638-52C3-49EB-A4E4-9467ABA49A3E}" destId="{A2C9CF39-D77D-4B8C-A134-6BFA1460B836}" srcOrd="0" destOrd="0" parTransId="{1AE0F5B9-11BE-4510-AFD2-83D0C695A020}" sibTransId="{E095FEE1-E951-4C2B-9151-E569F15CEB13}"/>
    <dgm:cxn modelId="{AB6B75B9-5C8F-47E9-9741-A5B81E080340}" srcId="{50092C2F-014A-43C6-B803-2429A6857808}" destId="{A8A3DF52-D83E-40BC-A76A-4A26C0591FB9}" srcOrd="0" destOrd="0" parTransId="{A6731EE6-3B3D-4E2E-9D49-3E974505DC78}" sibTransId="{496D8D2B-A614-4A8C-9D6D-37E645CFE133}"/>
    <dgm:cxn modelId="{3F1615BA-03B7-46E6-A49C-9EC03DC27C46}" type="presOf" srcId="{50092C2F-014A-43C6-B803-2429A6857808}" destId="{6CB90446-E9D8-4DC6-83BE-50B77590F727}" srcOrd="0" destOrd="0" presId="urn:microsoft.com/office/officeart/2005/8/layout/vList5"/>
    <dgm:cxn modelId="{AA1EB7C6-8AC7-4246-B445-D55318969049}" srcId="{5ECD1A45-7247-468D-BD67-20945E42177E}" destId="{FEA07638-52C3-49EB-A4E4-9467ABA49A3E}" srcOrd="0" destOrd="0" parTransId="{069FF7C5-69FA-4291-95E9-8BE4AF31E5A4}" sibTransId="{DE9AB6AE-E49E-4F1F-9CA1-363B09D44D00}"/>
    <dgm:cxn modelId="{EDD79AE0-AA04-440B-B71E-EA509679423D}" srcId="{5ECD1A45-7247-468D-BD67-20945E42177E}" destId="{009DA859-651A-444E-8812-3E9E70349C94}" srcOrd="1" destOrd="0" parTransId="{AE71BA1D-32B7-4EFB-A83C-DDCD60E1AA76}" sibTransId="{C755006B-0A62-48B5-818B-817166D8C1E4}"/>
    <dgm:cxn modelId="{CB01FC18-A77D-45AA-9990-0E5464BF312E}" type="presParOf" srcId="{2B65071F-F237-4588-A267-C425104925C9}" destId="{5709B363-E7BC-47C7-B9CA-5197A1AB9978}" srcOrd="0" destOrd="0" presId="urn:microsoft.com/office/officeart/2005/8/layout/vList5"/>
    <dgm:cxn modelId="{AC4267E1-4851-4177-B0B3-B4FC1D1480CC}" type="presParOf" srcId="{5709B363-E7BC-47C7-B9CA-5197A1AB9978}" destId="{6C2A305A-9958-4A20-8DE9-C611B7AB915F}" srcOrd="0" destOrd="0" presId="urn:microsoft.com/office/officeart/2005/8/layout/vList5"/>
    <dgm:cxn modelId="{641DD071-0941-47D7-A927-A88B75CA9039}" type="presParOf" srcId="{5709B363-E7BC-47C7-B9CA-5197A1AB9978}" destId="{F5B61736-4DC5-4699-B0E5-CB6F57734CD4}" srcOrd="1" destOrd="0" presId="urn:microsoft.com/office/officeart/2005/8/layout/vList5"/>
    <dgm:cxn modelId="{DE23312A-FFE5-4A20-B004-CC019A64D6D6}" type="presParOf" srcId="{2B65071F-F237-4588-A267-C425104925C9}" destId="{BA34BBD0-F9A6-4AB2-8ACB-E9469A5BB89C}" srcOrd="1" destOrd="0" presId="urn:microsoft.com/office/officeart/2005/8/layout/vList5"/>
    <dgm:cxn modelId="{39BDAC28-95D9-400A-95BA-318FF9942FFA}" type="presParOf" srcId="{2B65071F-F237-4588-A267-C425104925C9}" destId="{DBC1D015-530C-475B-A390-C34B6920C7DF}" srcOrd="2" destOrd="0" presId="urn:microsoft.com/office/officeart/2005/8/layout/vList5"/>
    <dgm:cxn modelId="{FDE95200-3492-4A3F-B3A6-916191600C40}" type="presParOf" srcId="{DBC1D015-530C-475B-A390-C34B6920C7DF}" destId="{3406A075-A1D9-42E9-959B-FB72CE830835}" srcOrd="0" destOrd="0" presId="urn:microsoft.com/office/officeart/2005/8/layout/vList5"/>
    <dgm:cxn modelId="{CCEB1778-5B55-4B13-B926-500AA5832FF1}" type="presParOf" srcId="{DBC1D015-530C-475B-A390-C34B6920C7DF}" destId="{335CF0EF-1339-43CD-8792-A04CA9DF4623}" srcOrd="1" destOrd="0" presId="urn:microsoft.com/office/officeart/2005/8/layout/vList5"/>
    <dgm:cxn modelId="{1120722F-245A-4D16-8111-76B632D6245F}" type="presParOf" srcId="{2B65071F-F237-4588-A267-C425104925C9}" destId="{1F38F11C-36CD-4EBB-BE5B-5B16EBD57BFA}" srcOrd="3" destOrd="0" presId="urn:microsoft.com/office/officeart/2005/8/layout/vList5"/>
    <dgm:cxn modelId="{5DFE33C6-85D0-457A-88BC-A6CDA05AE591}" type="presParOf" srcId="{2B65071F-F237-4588-A267-C425104925C9}" destId="{51EBE0C7-6950-4866-A35F-B024C9EA9E96}" srcOrd="4" destOrd="0" presId="urn:microsoft.com/office/officeart/2005/8/layout/vList5"/>
    <dgm:cxn modelId="{0C589592-C77A-49FC-95D7-7BD53B2586E0}" type="presParOf" srcId="{51EBE0C7-6950-4866-A35F-B024C9EA9E96}" destId="{6CB90446-E9D8-4DC6-83BE-50B77590F727}" srcOrd="0" destOrd="0" presId="urn:microsoft.com/office/officeart/2005/8/layout/vList5"/>
    <dgm:cxn modelId="{C3C40440-670D-47F1-A002-C2AEAB233E93}" type="presParOf" srcId="{51EBE0C7-6950-4866-A35F-B024C9EA9E96}" destId="{43B71BA8-A5D8-4034-8002-001A42F43C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9B66C2-1707-4B44-900F-2C67E7A62CB9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E49C30-002F-4A06-9523-C296AAE3A27A}">
      <dgm:prSet phldrT="[Text]" custT="1"/>
      <dgm:spPr/>
      <dgm:t>
        <a:bodyPr/>
        <a:lstStyle/>
        <a:p>
          <a:r>
            <a:rPr lang="sr-Latn-ME" sz="2000" b="1" dirty="0">
              <a:solidFill>
                <a:srgbClr val="002060"/>
              </a:solidFill>
            </a:rPr>
            <a:t>AKCIONI PLAN</a:t>
          </a:r>
          <a:endParaRPr lang="en-US" sz="2000" b="1" dirty="0">
            <a:solidFill>
              <a:srgbClr val="002060"/>
            </a:solidFill>
          </a:endParaRPr>
        </a:p>
      </dgm:t>
    </dgm:pt>
    <dgm:pt modelId="{4813DD44-EAF6-477A-8E32-D1C519B94A10}" type="parTrans" cxnId="{31C22208-1C8A-4359-89A1-354D04294E84}">
      <dgm:prSet/>
      <dgm:spPr/>
      <dgm:t>
        <a:bodyPr/>
        <a:lstStyle/>
        <a:p>
          <a:endParaRPr lang="en-US" sz="1600"/>
        </a:p>
      </dgm:t>
    </dgm:pt>
    <dgm:pt modelId="{73362851-DCBC-4452-9185-8F9106CA76B7}" type="sibTrans" cxnId="{31C22208-1C8A-4359-89A1-354D04294E84}">
      <dgm:prSet/>
      <dgm:spPr/>
      <dgm:t>
        <a:bodyPr/>
        <a:lstStyle/>
        <a:p>
          <a:endParaRPr lang="en-US" sz="1600"/>
        </a:p>
      </dgm:t>
    </dgm:pt>
    <dgm:pt modelId="{4F20B589-18BB-4AE0-BA49-4D98084BB1F4}">
      <dgm:prSet phldrT="[Text]" custT="1"/>
      <dgm:spPr/>
      <dgm:t>
        <a:bodyPr/>
        <a:lstStyle/>
        <a:p>
          <a:pPr algn="l"/>
          <a:r>
            <a:rPr lang="sr-Latn-ME" altLang="en-US" sz="1800" dirty="0">
              <a:solidFill>
                <a:srgbClr val="002060"/>
              </a:solidFill>
              <a:latin typeface="+mn-lt"/>
            </a:rPr>
            <a:t>1. Centar za socijalni rad Podgorica</a:t>
          </a:r>
          <a:endParaRPr lang="en-US" sz="1800" dirty="0">
            <a:solidFill>
              <a:srgbClr val="002060"/>
            </a:solidFill>
            <a:latin typeface="+mn-lt"/>
          </a:endParaRPr>
        </a:p>
      </dgm:t>
    </dgm:pt>
    <dgm:pt modelId="{B7C1516A-C035-4613-A4B8-5C5D3E2D87AD}" type="parTrans" cxnId="{43B9C873-2732-47C5-B506-5E7D4E0EA63C}">
      <dgm:prSet/>
      <dgm:spPr/>
      <dgm:t>
        <a:bodyPr/>
        <a:lstStyle/>
        <a:p>
          <a:endParaRPr lang="en-US" sz="1600"/>
        </a:p>
      </dgm:t>
    </dgm:pt>
    <dgm:pt modelId="{63C9511B-A779-4450-8E54-1F12C8E5106D}" type="sibTrans" cxnId="{43B9C873-2732-47C5-B506-5E7D4E0EA63C}">
      <dgm:prSet/>
      <dgm:spPr/>
      <dgm:t>
        <a:bodyPr/>
        <a:lstStyle/>
        <a:p>
          <a:endParaRPr lang="en-US" sz="1600"/>
        </a:p>
      </dgm:t>
    </dgm:pt>
    <dgm:pt modelId="{08DEEAE0-DCE0-4CAD-A29D-0D7A7C15942F}">
      <dgm:prSet custT="1"/>
      <dgm:spPr/>
      <dgm:t>
        <a:bodyPr/>
        <a:lstStyle/>
        <a:p>
          <a:r>
            <a:rPr lang="sr-Latn-ME" altLang="en-US" sz="1800" dirty="0">
              <a:solidFill>
                <a:srgbClr val="002060"/>
              </a:solidFill>
              <a:latin typeface="+mn-lt"/>
            </a:rPr>
            <a:t>2. Poreska uprava – Područna jedinica Podgorica</a:t>
          </a:r>
          <a:endParaRPr lang="en-US" sz="1800" dirty="0">
            <a:solidFill>
              <a:srgbClr val="002060"/>
            </a:solidFill>
            <a:latin typeface="+mn-lt"/>
          </a:endParaRPr>
        </a:p>
      </dgm:t>
    </dgm:pt>
    <dgm:pt modelId="{E56340A3-6364-46EC-A52F-23913D88648C}" type="parTrans" cxnId="{13D602AD-952F-4697-A25E-9FA70D50096F}">
      <dgm:prSet/>
      <dgm:spPr/>
      <dgm:t>
        <a:bodyPr/>
        <a:lstStyle/>
        <a:p>
          <a:endParaRPr lang="en-US" sz="1600"/>
        </a:p>
      </dgm:t>
    </dgm:pt>
    <dgm:pt modelId="{DC47BA24-7987-485A-B159-4C84E5D56A96}" type="sibTrans" cxnId="{13D602AD-952F-4697-A25E-9FA70D50096F}">
      <dgm:prSet/>
      <dgm:spPr/>
      <dgm:t>
        <a:bodyPr/>
        <a:lstStyle/>
        <a:p>
          <a:endParaRPr lang="en-US" sz="1600"/>
        </a:p>
      </dgm:t>
    </dgm:pt>
    <dgm:pt modelId="{327E5B38-BB1B-43DA-894F-58A0C6E7F801}">
      <dgm:prSet custT="1"/>
      <dgm:spPr/>
      <dgm:t>
        <a:bodyPr/>
        <a:lstStyle/>
        <a:p>
          <a:r>
            <a:rPr lang="sr-Latn-ME" altLang="en-US" sz="1800" dirty="0">
              <a:solidFill>
                <a:srgbClr val="002060"/>
              </a:solidFill>
              <a:latin typeface="+mn-lt"/>
            </a:rPr>
            <a:t>3. Republički fond za zdravstveno osiguranje Pg</a:t>
          </a:r>
          <a:endParaRPr lang="en-US" sz="1800" dirty="0">
            <a:solidFill>
              <a:srgbClr val="002060"/>
            </a:solidFill>
            <a:latin typeface="+mn-lt"/>
          </a:endParaRPr>
        </a:p>
      </dgm:t>
    </dgm:pt>
    <dgm:pt modelId="{831529A1-7B1D-4E72-BA6F-674D61F5AA20}" type="parTrans" cxnId="{A6466219-E3AE-4A47-8644-D595E4F6CAD2}">
      <dgm:prSet/>
      <dgm:spPr/>
      <dgm:t>
        <a:bodyPr/>
        <a:lstStyle/>
        <a:p>
          <a:endParaRPr lang="en-US" sz="1600"/>
        </a:p>
      </dgm:t>
    </dgm:pt>
    <dgm:pt modelId="{AEAF2F0C-18B0-487C-9E89-7BE4C902840C}" type="sibTrans" cxnId="{A6466219-E3AE-4A47-8644-D595E4F6CAD2}">
      <dgm:prSet/>
      <dgm:spPr/>
      <dgm:t>
        <a:bodyPr/>
        <a:lstStyle/>
        <a:p>
          <a:endParaRPr lang="en-US" sz="1600"/>
        </a:p>
      </dgm:t>
    </dgm:pt>
    <dgm:pt modelId="{C3357172-4367-42DC-81B1-44516B5583D4}">
      <dgm:prSet custT="1"/>
      <dgm:spPr/>
      <dgm:t>
        <a:bodyPr/>
        <a:lstStyle/>
        <a:p>
          <a:r>
            <a:rPr lang="sr-Latn-ME" altLang="en-US" sz="1800" dirty="0">
              <a:solidFill>
                <a:srgbClr val="002060"/>
              </a:solidFill>
              <a:latin typeface="+mn-lt"/>
            </a:rPr>
            <a:t>4. Osnovni sud u Podgorici</a:t>
          </a:r>
          <a:endParaRPr lang="en-US" sz="1800" dirty="0">
            <a:solidFill>
              <a:srgbClr val="002060"/>
            </a:solidFill>
            <a:latin typeface="+mn-lt"/>
          </a:endParaRPr>
        </a:p>
      </dgm:t>
    </dgm:pt>
    <dgm:pt modelId="{685396F3-24D3-4F7E-B5C4-A47A7B27A0FE}" type="parTrans" cxnId="{17BB34BF-7DC6-486B-9F37-A21E51E1E051}">
      <dgm:prSet/>
      <dgm:spPr/>
      <dgm:t>
        <a:bodyPr/>
        <a:lstStyle/>
        <a:p>
          <a:endParaRPr lang="en-US" sz="1600"/>
        </a:p>
      </dgm:t>
    </dgm:pt>
    <dgm:pt modelId="{EFD34A95-751A-4A67-9FC7-03BE733D3ABB}" type="sibTrans" cxnId="{17BB34BF-7DC6-486B-9F37-A21E51E1E051}">
      <dgm:prSet/>
      <dgm:spPr/>
      <dgm:t>
        <a:bodyPr/>
        <a:lstStyle/>
        <a:p>
          <a:endParaRPr lang="en-US" sz="1600"/>
        </a:p>
      </dgm:t>
    </dgm:pt>
    <dgm:pt modelId="{7A1F926F-3DF3-459B-BCA0-0A36B3AE63A3}">
      <dgm:prSet custT="1"/>
      <dgm:spPr/>
      <dgm:t>
        <a:bodyPr/>
        <a:lstStyle/>
        <a:p>
          <a:r>
            <a:rPr lang="sr-Latn-ME" altLang="en-US" sz="1800" dirty="0">
              <a:solidFill>
                <a:srgbClr val="002060"/>
              </a:solidFill>
              <a:latin typeface="+mn-lt"/>
            </a:rPr>
            <a:t>5. Ekonomski fakultet u Podgorici</a:t>
          </a:r>
          <a:endParaRPr lang="en-US" sz="1800" dirty="0">
            <a:solidFill>
              <a:srgbClr val="002060"/>
            </a:solidFill>
            <a:latin typeface="+mn-lt"/>
          </a:endParaRPr>
        </a:p>
      </dgm:t>
    </dgm:pt>
    <dgm:pt modelId="{AAF319BD-3086-42A9-BF7D-15B99D016EE1}" type="parTrans" cxnId="{6FCA38E2-0779-40CC-821B-AC111F7C3267}">
      <dgm:prSet/>
      <dgm:spPr/>
      <dgm:t>
        <a:bodyPr/>
        <a:lstStyle/>
        <a:p>
          <a:endParaRPr lang="en-US" sz="1600"/>
        </a:p>
      </dgm:t>
    </dgm:pt>
    <dgm:pt modelId="{66D20842-A40F-4F23-94C5-DD3F28E06F82}" type="sibTrans" cxnId="{6FCA38E2-0779-40CC-821B-AC111F7C3267}">
      <dgm:prSet/>
      <dgm:spPr/>
      <dgm:t>
        <a:bodyPr/>
        <a:lstStyle/>
        <a:p>
          <a:endParaRPr lang="en-US" sz="1600"/>
        </a:p>
      </dgm:t>
    </dgm:pt>
    <dgm:pt modelId="{077D1E4E-8F68-4F99-9165-1CB311CBE038}">
      <dgm:prSet custT="1"/>
      <dgm:spPr/>
      <dgm:t>
        <a:bodyPr/>
        <a:lstStyle/>
        <a:p>
          <a:r>
            <a:rPr lang="sr-Latn-ME" altLang="en-US" sz="1800" dirty="0">
              <a:solidFill>
                <a:srgbClr val="002060"/>
              </a:solidFill>
              <a:latin typeface="+mn-lt"/>
            </a:rPr>
            <a:t>6. Skupština Crne Gore</a:t>
          </a:r>
          <a:endParaRPr lang="en-US" sz="1800" dirty="0">
            <a:solidFill>
              <a:srgbClr val="002060"/>
            </a:solidFill>
            <a:latin typeface="+mn-lt"/>
          </a:endParaRPr>
        </a:p>
      </dgm:t>
    </dgm:pt>
    <dgm:pt modelId="{132BD863-C473-4DF2-AD81-8F7E1C0E719C}" type="parTrans" cxnId="{BDD2F82D-1D11-4B6F-A3EB-66CFAEF94D24}">
      <dgm:prSet/>
      <dgm:spPr/>
      <dgm:t>
        <a:bodyPr/>
        <a:lstStyle/>
        <a:p>
          <a:endParaRPr lang="en-US" sz="1600"/>
        </a:p>
      </dgm:t>
    </dgm:pt>
    <dgm:pt modelId="{7A555F00-468A-4A9D-88C6-F6D14E9460DD}" type="sibTrans" cxnId="{BDD2F82D-1D11-4B6F-A3EB-66CFAEF94D24}">
      <dgm:prSet/>
      <dgm:spPr/>
      <dgm:t>
        <a:bodyPr/>
        <a:lstStyle/>
        <a:p>
          <a:endParaRPr lang="en-US" sz="1600"/>
        </a:p>
      </dgm:t>
    </dgm:pt>
    <dgm:pt modelId="{DEFAF4D8-2A57-4F16-960A-5942617FFC55}">
      <dgm:prSet custT="1"/>
      <dgm:spPr/>
      <dgm:t>
        <a:bodyPr/>
        <a:lstStyle/>
        <a:p>
          <a:r>
            <a:rPr lang="sr-Latn-ME" altLang="en-US" sz="1800" dirty="0">
              <a:solidFill>
                <a:srgbClr val="002060"/>
              </a:solidFill>
              <a:latin typeface="+mn-lt"/>
            </a:rPr>
            <a:t>7. Ministarstvo finansija</a:t>
          </a:r>
          <a:endParaRPr lang="en-US" sz="1800" dirty="0">
            <a:solidFill>
              <a:srgbClr val="002060"/>
            </a:solidFill>
            <a:latin typeface="+mn-lt"/>
          </a:endParaRPr>
        </a:p>
      </dgm:t>
    </dgm:pt>
    <dgm:pt modelId="{1BB3960D-1014-41ED-B811-D452B14A94F7}" type="parTrans" cxnId="{21DB45D0-42BD-49CA-BE14-656341DA9589}">
      <dgm:prSet/>
      <dgm:spPr/>
      <dgm:t>
        <a:bodyPr/>
        <a:lstStyle/>
        <a:p>
          <a:endParaRPr lang="en-US" sz="1600"/>
        </a:p>
      </dgm:t>
    </dgm:pt>
    <dgm:pt modelId="{CC3AC7E4-2C4A-4FE2-97AE-B37F04F86C9B}" type="sibTrans" cxnId="{21DB45D0-42BD-49CA-BE14-656341DA9589}">
      <dgm:prSet/>
      <dgm:spPr/>
      <dgm:t>
        <a:bodyPr/>
        <a:lstStyle/>
        <a:p>
          <a:endParaRPr lang="en-US" sz="1600"/>
        </a:p>
      </dgm:t>
    </dgm:pt>
    <dgm:pt modelId="{1BC945DF-6862-4AB7-9A31-0E4F34361508}">
      <dgm:prSet custT="1"/>
      <dgm:spPr/>
      <dgm:t>
        <a:bodyPr/>
        <a:lstStyle/>
        <a:p>
          <a:r>
            <a:rPr lang="sr-Latn-ME" altLang="en-US" sz="1800" dirty="0">
              <a:solidFill>
                <a:srgbClr val="002060"/>
              </a:solidFill>
              <a:latin typeface="+mn-lt"/>
            </a:rPr>
            <a:t>8. Opšta bolnica u Beranama</a:t>
          </a:r>
          <a:endParaRPr lang="en-US" sz="1800" dirty="0">
            <a:solidFill>
              <a:srgbClr val="002060"/>
            </a:solidFill>
            <a:latin typeface="+mn-lt"/>
          </a:endParaRPr>
        </a:p>
      </dgm:t>
    </dgm:pt>
    <dgm:pt modelId="{BBBAFD70-1594-4FE9-924D-EAEA9535BC57}" type="parTrans" cxnId="{BA8996DF-B1C9-421E-8386-70D2AD3EE318}">
      <dgm:prSet/>
      <dgm:spPr/>
      <dgm:t>
        <a:bodyPr/>
        <a:lstStyle/>
        <a:p>
          <a:endParaRPr lang="en-US" sz="1600"/>
        </a:p>
      </dgm:t>
    </dgm:pt>
    <dgm:pt modelId="{C5DF4C3F-8723-4544-8AD1-E96527D9E8E5}" type="sibTrans" cxnId="{BA8996DF-B1C9-421E-8386-70D2AD3EE318}">
      <dgm:prSet/>
      <dgm:spPr/>
      <dgm:t>
        <a:bodyPr/>
        <a:lstStyle/>
        <a:p>
          <a:endParaRPr lang="en-US" sz="1600"/>
        </a:p>
      </dgm:t>
    </dgm:pt>
    <dgm:pt modelId="{1D3A4B80-EB68-4041-A7B4-8A6B9D75FBC2}">
      <dgm:prSet custT="1"/>
      <dgm:spPr/>
      <dgm:t>
        <a:bodyPr/>
        <a:lstStyle/>
        <a:p>
          <a:r>
            <a:rPr lang="sr-Latn-ME" altLang="en-US" sz="1800" dirty="0">
              <a:solidFill>
                <a:srgbClr val="002060"/>
              </a:solidFill>
              <a:latin typeface="+mn-lt"/>
            </a:rPr>
            <a:t>9. Dom zdravlja “Dr Niko Labović” u Beranama</a:t>
          </a:r>
          <a:endParaRPr lang="en-US" sz="1800" dirty="0">
            <a:solidFill>
              <a:srgbClr val="002060"/>
            </a:solidFill>
            <a:latin typeface="+mn-lt"/>
          </a:endParaRPr>
        </a:p>
      </dgm:t>
    </dgm:pt>
    <dgm:pt modelId="{3870D4B0-EAA6-457E-9FCE-EB66385D591C}" type="parTrans" cxnId="{748E109E-8F24-47FC-AE7C-1410F99CD22F}">
      <dgm:prSet/>
      <dgm:spPr/>
      <dgm:t>
        <a:bodyPr/>
        <a:lstStyle/>
        <a:p>
          <a:endParaRPr lang="en-US" sz="1600"/>
        </a:p>
      </dgm:t>
    </dgm:pt>
    <dgm:pt modelId="{16010A2A-D281-4010-A4E0-05E547DE2099}" type="sibTrans" cxnId="{748E109E-8F24-47FC-AE7C-1410F99CD22F}">
      <dgm:prSet/>
      <dgm:spPr/>
      <dgm:t>
        <a:bodyPr/>
        <a:lstStyle/>
        <a:p>
          <a:endParaRPr lang="en-US" sz="1600"/>
        </a:p>
      </dgm:t>
    </dgm:pt>
    <dgm:pt modelId="{EED56441-17AC-4589-9AE8-570511B862CB}">
      <dgm:prSet custT="1"/>
      <dgm:spPr/>
      <dgm:t>
        <a:bodyPr/>
        <a:lstStyle/>
        <a:p>
          <a:r>
            <a:rPr lang="sr-Latn-ME" altLang="en-US" sz="1800" dirty="0">
              <a:solidFill>
                <a:srgbClr val="002060"/>
              </a:solidFill>
              <a:latin typeface="+mn-lt"/>
            </a:rPr>
            <a:t>10. Bolnica za plućne bolesti „Dr Jovan Bulajić“ Brezovik Nk</a:t>
          </a:r>
          <a:endParaRPr lang="en-US" sz="1800" dirty="0">
            <a:solidFill>
              <a:srgbClr val="002060"/>
            </a:solidFill>
            <a:latin typeface="+mn-lt"/>
          </a:endParaRPr>
        </a:p>
      </dgm:t>
    </dgm:pt>
    <dgm:pt modelId="{055AE2DD-4C54-4055-BBE7-820385F20E5C}" type="parTrans" cxnId="{1D462F83-6599-4347-94E9-4B7F67E6F82E}">
      <dgm:prSet/>
      <dgm:spPr/>
      <dgm:t>
        <a:bodyPr/>
        <a:lstStyle/>
        <a:p>
          <a:endParaRPr lang="en-US" sz="1600"/>
        </a:p>
      </dgm:t>
    </dgm:pt>
    <dgm:pt modelId="{39AE75A5-93DC-4C1B-BA93-75349757D678}" type="sibTrans" cxnId="{1D462F83-6599-4347-94E9-4B7F67E6F82E}">
      <dgm:prSet/>
      <dgm:spPr/>
      <dgm:t>
        <a:bodyPr/>
        <a:lstStyle/>
        <a:p>
          <a:endParaRPr lang="en-US" sz="1600"/>
        </a:p>
      </dgm:t>
    </dgm:pt>
    <dgm:pt modelId="{8C678944-A39F-4B70-9D2B-6E61F992A871}">
      <dgm:prSet custT="1"/>
      <dgm:spPr/>
      <dgm:t>
        <a:bodyPr/>
        <a:lstStyle/>
        <a:p>
          <a:r>
            <a:rPr lang="sr-Latn-ME" altLang="en-US" sz="1800" dirty="0">
              <a:solidFill>
                <a:srgbClr val="002060"/>
              </a:solidFill>
              <a:latin typeface="+mn-lt"/>
            </a:rPr>
            <a:t>12. Dom zdravlja u Nikšiću</a:t>
          </a:r>
          <a:endParaRPr lang="en-US" sz="1800" dirty="0">
            <a:solidFill>
              <a:srgbClr val="002060"/>
            </a:solidFill>
            <a:latin typeface="+mn-lt"/>
          </a:endParaRPr>
        </a:p>
      </dgm:t>
    </dgm:pt>
    <dgm:pt modelId="{83EB48D1-2A2F-4EBB-9C4F-802240DDC0C0}" type="parTrans" cxnId="{84109E76-67BE-483A-AD92-A1C1ECE9FFEC}">
      <dgm:prSet/>
      <dgm:spPr/>
      <dgm:t>
        <a:bodyPr/>
        <a:lstStyle/>
        <a:p>
          <a:endParaRPr lang="en-US" sz="1600"/>
        </a:p>
      </dgm:t>
    </dgm:pt>
    <dgm:pt modelId="{F9BA7839-42C4-408C-90B6-3EC80BA9E8AD}" type="sibTrans" cxnId="{84109E76-67BE-483A-AD92-A1C1ECE9FFEC}">
      <dgm:prSet/>
      <dgm:spPr/>
      <dgm:t>
        <a:bodyPr/>
        <a:lstStyle/>
        <a:p>
          <a:endParaRPr lang="en-US" sz="1600"/>
        </a:p>
      </dgm:t>
    </dgm:pt>
    <dgm:pt modelId="{C278C9AB-6396-4FD3-A3C1-AD7CFB03824D}">
      <dgm:prSet custT="1"/>
      <dgm:spPr/>
      <dgm:t>
        <a:bodyPr/>
        <a:lstStyle/>
        <a:p>
          <a:r>
            <a:rPr lang="sr-Latn-ME" altLang="en-US" sz="1800" dirty="0">
              <a:solidFill>
                <a:srgbClr val="002060"/>
              </a:solidFill>
              <a:latin typeface="+mn-lt"/>
            </a:rPr>
            <a:t>13. Dom zdravlja u Pljevljima, zgrada laboratorije i rentgen</a:t>
          </a:r>
          <a:r>
            <a:rPr lang="sr-Latn-ME" altLang="en-US" sz="1200" dirty="0">
              <a:solidFill>
                <a:srgbClr val="002060"/>
              </a:solidFill>
              <a:latin typeface="Cambria" panose="02040503050406030204" pitchFamily="18" charset="0"/>
            </a:rPr>
            <a:t>a.</a:t>
          </a:r>
          <a:endParaRPr lang="en-US" sz="1200" dirty="0">
            <a:solidFill>
              <a:srgbClr val="002060"/>
            </a:solidFill>
          </a:endParaRPr>
        </a:p>
      </dgm:t>
    </dgm:pt>
    <dgm:pt modelId="{3560C096-1481-4AB0-BC3F-D4064FE82136}" type="parTrans" cxnId="{E2CB953F-D899-4319-B89A-1D986D044CC3}">
      <dgm:prSet/>
      <dgm:spPr/>
      <dgm:t>
        <a:bodyPr/>
        <a:lstStyle/>
        <a:p>
          <a:endParaRPr lang="en-US" sz="1600"/>
        </a:p>
      </dgm:t>
    </dgm:pt>
    <dgm:pt modelId="{9E1BB34C-DF18-4333-ABD7-DA5F76932005}" type="sibTrans" cxnId="{E2CB953F-D899-4319-B89A-1D986D044CC3}">
      <dgm:prSet/>
      <dgm:spPr/>
      <dgm:t>
        <a:bodyPr/>
        <a:lstStyle/>
        <a:p>
          <a:endParaRPr lang="en-US" sz="1600"/>
        </a:p>
      </dgm:t>
    </dgm:pt>
    <dgm:pt modelId="{E64806A4-3F63-441C-A941-F44DB512D1A4}">
      <dgm:prSet custT="1"/>
      <dgm:spPr/>
      <dgm:t>
        <a:bodyPr/>
        <a:lstStyle/>
        <a:p>
          <a:r>
            <a:rPr lang="sr-Latn-ME" altLang="en-US" sz="1800" dirty="0">
              <a:solidFill>
                <a:srgbClr val="002060"/>
              </a:solidFill>
              <a:latin typeface="+mn-lt"/>
            </a:rPr>
            <a:t>11. JZU Opšta bolnica u Nikšiću</a:t>
          </a:r>
          <a:endParaRPr lang="en-US" sz="1800" dirty="0">
            <a:solidFill>
              <a:srgbClr val="002060"/>
            </a:solidFill>
            <a:latin typeface="+mn-lt"/>
          </a:endParaRPr>
        </a:p>
      </dgm:t>
    </dgm:pt>
    <dgm:pt modelId="{05C42AC0-FF76-4EE3-BFFB-E70EE6C92F72}" type="sibTrans" cxnId="{6FA4511A-0755-49B1-AD25-A710225EDB1B}">
      <dgm:prSet/>
      <dgm:spPr/>
      <dgm:t>
        <a:bodyPr/>
        <a:lstStyle/>
        <a:p>
          <a:endParaRPr lang="en-US" sz="1600"/>
        </a:p>
      </dgm:t>
    </dgm:pt>
    <dgm:pt modelId="{C7315307-277A-4B93-837D-F7C3CF040767}" type="parTrans" cxnId="{6FA4511A-0755-49B1-AD25-A710225EDB1B}">
      <dgm:prSet/>
      <dgm:spPr/>
      <dgm:t>
        <a:bodyPr/>
        <a:lstStyle/>
        <a:p>
          <a:endParaRPr lang="en-US" sz="1600"/>
        </a:p>
      </dgm:t>
    </dgm:pt>
    <dgm:pt modelId="{D2D494FC-60F7-48CD-8867-977BA94C9E79}" type="pres">
      <dgm:prSet presAssocID="{599B66C2-1707-4B44-900F-2C67E7A62CB9}" presName="vert0" presStyleCnt="0">
        <dgm:presLayoutVars>
          <dgm:dir/>
          <dgm:animOne val="branch"/>
          <dgm:animLvl val="lvl"/>
        </dgm:presLayoutVars>
      </dgm:prSet>
      <dgm:spPr/>
    </dgm:pt>
    <dgm:pt modelId="{6EE6105A-65E1-49A9-BE49-87079E8C4DEF}" type="pres">
      <dgm:prSet presAssocID="{F8E49C30-002F-4A06-9523-C296AAE3A27A}" presName="thickLine" presStyleLbl="alignNode1" presStyleIdx="0" presStyleCnt="1"/>
      <dgm:spPr/>
    </dgm:pt>
    <dgm:pt modelId="{3994707E-764D-47CA-916E-0B01485681AA}" type="pres">
      <dgm:prSet presAssocID="{F8E49C30-002F-4A06-9523-C296AAE3A27A}" presName="horz1" presStyleCnt="0"/>
      <dgm:spPr/>
    </dgm:pt>
    <dgm:pt modelId="{04CAD4B0-92A0-4964-AFC6-5E2A68EF1AB5}" type="pres">
      <dgm:prSet presAssocID="{F8E49C30-002F-4A06-9523-C296AAE3A27A}" presName="tx1" presStyleLbl="revTx" presStyleIdx="0" presStyleCnt="14"/>
      <dgm:spPr/>
    </dgm:pt>
    <dgm:pt modelId="{63C1514D-8957-4353-90CF-8E80A3CCA8F6}" type="pres">
      <dgm:prSet presAssocID="{F8E49C30-002F-4A06-9523-C296AAE3A27A}" presName="vert1" presStyleCnt="0"/>
      <dgm:spPr/>
    </dgm:pt>
    <dgm:pt modelId="{22284087-4677-41F6-9764-13E84E40C38F}" type="pres">
      <dgm:prSet presAssocID="{4F20B589-18BB-4AE0-BA49-4D98084BB1F4}" presName="vertSpace2a" presStyleCnt="0"/>
      <dgm:spPr/>
    </dgm:pt>
    <dgm:pt modelId="{FE7EEB00-42D9-446F-B35C-6708C72C3940}" type="pres">
      <dgm:prSet presAssocID="{4F20B589-18BB-4AE0-BA49-4D98084BB1F4}" presName="horz2" presStyleCnt="0"/>
      <dgm:spPr/>
    </dgm:pt>
    <dgm:pt modelId="{C7BED8B3-8682-42B8-BC48-33CB177478D2}" type="pres">
      <dgm:prSet presAssocID="{4F20B589-18BB-4AE0-BA49-4D98084BB1F4}" presName="horzSpace2" presStyleCnt="0"/>
      <dgm:spPr/>
    </dgm:pt>
    <dgm:pt modelId="{C59FB26A-F4B1-40BF-B7CA-CD857253C283}" type="pres">
      <dgm:prSet presAssocID="{4F20B589-18BB-4AE0-BA49-4D98084BB1F4}" presName="tx2" presStyleLbl="revTx" presStyleIdx="1" presStyleCnt="14"/>
      <dgm:spPr/>
    </dgm:pt>
    <dgm:pt modelId="{AB5DB647-FFDD-463E-ABA3-9E3D5360512B}" type="pres">
      <dgm:prSet presAssocID="{4F20B589-18BB-4AE0-BA49-4D98084BB1F4}" presName="vert2" presStyleCnt="0"/>
      <dgm:spPr/>
    </dgm:pt>
    <dgm:pt modelId="{C9400814-8C1D-41B3-98A0-C8AAA0699636}" type="pres">
      <dgm:prSet presAssocID="{4F20B589-18BB-4AE0-BA49-4D98084BB1F4}" presName="thinLine2b" presStyleLbl="callout" presStyleIdx="0" presStyleCnt="13"/>
      <dgm:spPr/>
    </dgm:pt>
    <dgm:pt modelId="{42BBDEDD-BD77-4812-9DA7-2CEE04AA9519}" type="pres">
      <dgm:prSet presAssocID="{4F20B589-18BB-4AE0-BA49-4D98084BB1F4}" presName="vertSpace2b" presStyleCnt="0"/>
      <dgm:spPr/>
    </dgm:pt>
    <dgm:pt modelId="{4C998A27-4FBF-4A9F-A05D-8E1B6528AD42}" type="pres">
      <dgm:prSet presAssocID="{08DEEAE0-DCE0-4CAD-A29D-0D7A7C15942F}" presName="horz2" presStyleCnt="0"/>
      <dgm:spPr/>
    </dgm:pt>
    <dgm:pt modelId="{E370D927-AE0C-499F-8B20-79662DDBA690}" type="pres">
      <dgm:prSet presAssocID="{08DEEAE0-DCE0-4CAD-A29D-0D7A7C15942F}" presName="horzSpace2" presStyleCnt="0"/>
      <dgm:spPr/>
    </dgm:pt>
    <dgm:pt modelId="{16B79595-FF61-44F6-AE37-2D293F0F21E8}" type="pres">
      <dgm:prSet presAssocID="{08DEEAE0-DCE0-4CAD-A29D-0D7A7C15942F}" presName="tx2" presStyleLbl="revTx" presStyleIdx="2" presStyleCnt="14"/>
      <dgm:spPr/>
    </dgm:pt>
    <dgm:pt modelId="{E19598DF-D3B2-45DB-A87E-6FA1D419BC88}" type="pres">
      <dgm:prSet presAssocID="{08DEEAE0-DCE0-4CAD-A29D-0D7A7C15942F}" presName="vert2" presStyleCnt="0"/>
      <dgm:spPr/>
    </dgm:pt>
    <dgm:pt modelId="{1AEECE06-3186-4C1B-A028-ED00A8BF78C4}" type="pres">
      <dgm:prSet presAssocID="{08DEEAE0-DCE0-4CAD-A29D-0D7A7C15942F}" presName="thinLine2b" presStyleLbl="callout" presStyleIdx="1" presStyleCnt="13"/>
      <dgm:spPr/>
    </dgm:pt>
    <dgm:pt modelId="{0F2179FB-7EDC-4E3F-804C-3D37C686F919}" type="pres">
      <dgm:prSet presAssocID="{08DEEAE0-DCE0-4CAD-A29D-0D7A7C15942F}" presName="vertSpace2b" presStyleCnt="0"/>
      <dgm:spPr/>
    </dgm:pt>
    <dgm:pt modelId="{BB94A832-2179-4D85-8D69-27E05817902E}" type="pres">
      <dgm:prSet presAssocID="{327E5B38-BB1B-43DA-894F-58A0C6E7F801}" presName="horz2" presStyleCnt="0"/>
      <dgm:spPr/>
    </dgm:pt>
    <dgm:pt modelId="{A9B05F36-D27D-4CFB-80B1-1CEA156EBD73}" type="pres">
      <dgm:prSet presAssocID="{327E5B38-BB1B-43DA-894F-58A0C6E7F801}" presName="horzSpace2" presStyleCnt="0"/>
      <dgm:spPr/>
    </dgm:pt>
    <dgm:pt modelId="{1DB16BBA-7369-4D7E-8993-2E2B68500C78}" type="pres">
      <dgm:prSet presAssocID="{327E5B38-BB1B-43DA-894F-58A0C6E7F801}" presName="tx2" presStyleLbl="revTx" presStyleIdx="3" presStyleCnt="14"/>
      <dgm:spPr/>
    </dgm:pt>
    <dgm:pt modelId="{2ED5990E-7592-4AD3-9333-207960F5AF02}" type="pres">
      <dgm:prSet presAssocID="{327E5B38-BB1B-43DA-894F-58A0C6E7F801}" presName="vert2" presStyleCnt="0"/>
      <dgm:spPr/>
    </dgm:pt>
    <dgm:pt modelId="{99C702E8-821C-49FF-9F76-0B5F7D51F229}" type="pres">
      <dgm:prSet presAssocID="{327E5B38-BB1B-43DA-894F-58A0C6E7F801}" presName="thinLine2b" presStyleLbl="callout" presStyleIdx="2" presStyleCnt="13"/>
      <dgm:spPr/>
    </dgm:pt>
    <dgm:pt modelId="{A4410038-7D0A-4184-9027-11D75A631894}" type="pres">
      <dgm:prSet presAssocID="{327E5B38-BB1B-43DA-894F-58A0C6E7F801}" presName="vertSpace2b" presStyleCnt="0"/>
      <dgm:spPr/>
    </dgm:pt>
    <dgm:pt modelId="{1B32B0A9-36A3-4D5A-A6B1-B3C2DDE46CA2}" type="pres">
      <dgm:prSet presAssocID="{C3357172-4367-42DC-81B1-44516B5583D4}" presName="horz2" presStyleCnt="0"/>
      <dgm:spPr/>
    </dgm:pt>
    <dgm:pt modelId="{A1E914E7-DAC8-4543-80B0-108BC5DEA911}" type="pres">
      <dgm:prSet presAssocID="{C3357172-4367-42DC-81B1-44516B5583D4}" presName="horzSpace2" presStyleCnt="0"/>
      <dgm:spPr/>
    </dgm:pt>
    <dgm:pt modelId="{56E2F8DE-9D53-42A2-9E08-5975C61AFB41}" type="pres">
      <dgm:prSet presAssocID="{C3357172-4367-42DC-81B1-44516B5583D4}" presName="tx2" presStyleLbl="revTx" presStyleIdx="4" presStyleCnt="14"/>
      <dgm:spPr/>
    </dgm:pt>
    <dgm:pt modelId="{C64C690E-6BB3-4F4A-A97D-8E1AE14CCE6F}" type="pres">
      <dgm:prSet presAssocID="{C3357172-4367-42DC-81B1-44516B5583D4}" presName="vert2" presStyleCnt="0"/>
      <dgm:spPr/>
    </dgm:pt>
    <dgm:pt modelId="{2368C52B-4874-4586-93DA-1DC1CB1A839E}" type="pres">
      <dgm:prSet presAssocID="{C3357172-4367-42DC-81B1-44516B5583D4}" presName="thinLine2b" presStyleLbl="callout" presStyleIdx="3" presStyleCnt="13"/>
      <dgm:spPr/>
    </dgm:pt>
    <dgm:pt modelId="{6BCAA893-3620-4A9A-A3E8-11AD4C94B22A}" type="pres">
      <dgm:prSet presAssocID="{C3357172-4367-42DC-81B1-44516B5583D4}" presName="vertSpace2b" presStyleCnt="0"/>
      <dgm:spPr/>
    </dgm:pt>
    <dgm:pt modelId="{5E975CB0-6459-4F00-9773-D8738285F2BC}" type="pres">
      <dgm:prSet presAssocID="{7A1F926F-3DF3-459B-BCA0-0A36B3AE63A3}" presName="horz2" presStyleCnt="0"/>
      <dgm:spPr/>
    </dgm:pt>
    <dgm:pt modelId="{0D2D45CB-3C47-488E-AE59-51F4ED204EE3}" type="pres">
      <dgm:prSet presAssocID="{7A1F926F-3DF3-459B-BCA0-0A36B3AE63A3}" presName="horzSpace2" presStyleCnt="0"/>
      <dgm:spPr/>
    </dgm:pt>
    <dgm:pt modelId="{71632F59-3DA7-42AE-8B61-6B2EB0AAC078}" type="pres">
      <dgm:prSet presAssocID="{7A1F926F-3DF3-459B-BCA0-0A36B3AE63A3}" presName="tx2" presStyleLbl="revTx" presStyleIdx="5" presStyleCnt="14"/>
      <dgm:spPr/>
    </dgm:pt>
    <dgm:pt modelId="{2D79B6AB-360D-4678-8267-05D97BBDE0D5}" type="pres">
      <dgm:prSet presAssocID="{7A1F926F-3DF3-459B-BCA0-0A36B3AE63A3}" presName="vert2" presStyleCnt="0"/>
      <dgm:spPr/>
    </dgm:pt>
    <dgm:pt modelId="{DE1658F0-F396-4656-891C-8DF1C9181953}" type="pres">
      <dgm:prSet presAssocID="{7A1F926F-3DF3-459B-BCA0-0A36B3AE63A3}" presName="thinLine2b" presStyleLbl="callout" presStyleIdx="4" presStyleCnt="13"/>
      <dgm:spPr/>
    </dgm:pt>
    <dgm:pt modelId="{4B95350C-BBC0-4276-A4FB-DB6A8ECE500C}" type="pres">
      <dgm:prSet presAssocID="{7A1F926F-3DF3-459B-BCA0-0A36B3AE63A3}" presName="vertSpace2b" presStyleCnt="0"/>
      <dgm:spPr/>
    </dgm:pt>
    <dgm:pt modelId="{22C7A1DD-49D6-48CF-8371-F924FBCF46D6}" type="pres">
      <dgm:prSet presAssocID="{077D1E4E-8F68-4F99-9165-1CB311CBE038}" presName="horz2" presStyleCnt="0"/>
      <dgm:spPr/>
    </dgm:pt>
    <dgm:pt modelId="{CF959BF8-131D-41A1-8F46-0E1BBB6598E9}" type="pres">
      <dgm:prSet presAssocID="{077D1E4E-8F68-4F99-9165-1CB311CBE038}" presName="horzSpace2" presStyleCnt="0"/>
      <dgm:spPr/>
    </dgm:pt>
    <dgm:pt modelId="{72B84633-3C52-40B3-96F4-28BEC6DD245B}" type="pres">
      <dgm:prSet presAssocID="{077D1E4E-8F68-4F99-9165-1CB311CBE038}" presName="tx2" presStyleLbl="revTx" presStyleIdx="6" presStyleCnt="14"/>
      <dgm:spPr/>
    </dgm:pt>
    <dgm:pt modelId="{79B97DF7-695B-4C29-B061-6A2DB46F64B0}" type="pres">
      <dgm:prSet presAssocID="{077D1E4E-8F68-4F99-9165-1CB311CBE038}" presName="vert2" presStyleCnt="0"/>
      <dgm:spPr/>
    </dgm:pt>
    <dgm:pt modelId="{DF61975D-D3AD-44A0-8115-FDC309A73C16}" type="pres">
      <dgm:prSet presAssocID="{077D1E4E-8F68-4F99-9165-1CB311CBE038}" presName="thinLine2b" presStyleLbl="callout" presStyleIdx="5" presStyleCnt="13"/>
      <dgm:spPr/>
    </dgm:pt>
    <dgm:pt modelId="{6E5C73B4-08AE-4FEF-ADB9-7FC67AEA8B99}" type="pres">
      <dgm:prSet presAssocID="{077D1E4E-8F68-4F99-9165-1CB311CBE038}" presName="vertSpace2b" presStyleCnt="0"/>
      <dgm:spPr/>
    </dgm:pt>
    <dgm:pt modelId="{523435FA-5418-4586-A4A6-2066838416CF}" type="pres">
      <dgm:prSet presAssocID="{DEFAF4D8-2A57-4F16-960A-5942617FFC55}" presName="horz2" presStyleCnt="0"/>
      <dgm:spPr/>
    </dgm:pt>
    <dgm:pt modelId="{39C7BF99-BBD8-48EB-90DB-01BAF2A071B2}" type="pres">
      <dgm:prSet presAssocID="{DEFAF4D8-2A57-4F16-960A-5942617FFC55}" presName="horzSpace2" presStyleCnt="0"/>
      <dgm:spPr/>
    </dgm:pt>
    <dgm:pt modelId="{5384A679-A0F3-45AB-987D-73C8F7A615BA}" type="pres">
      <dgm:prSet presAssocID="{DEFAF4D8-2A57-4F16-960A-5942617FFC55}" presName="tx2" presStyleLbl="revTx" presStyleIdx="7" presStyleCnt="14"/>
      <dgm:spPr/>
    </dgm:pt>
    <dgm:pt modelId="{D6AC2ED3-F27A-4F51-9AC3-8BADD5E7718D}" type="pres">
      <dgm:prSet presAssocID="{DEFAF4D8-2A57-4F16-960A-5942617FFC55}" presName="vert2" presStyleCnt="0"/>
      <dgm:spPr/>
    </dgm:pt>
    <dgm:pt modelId="{AE39F98C-F247-4C93-A940-5CCD986DC26D}" type="pres">
      <dgm:prSet presAssocID="{DEFAF4D8-2A57-4F16-960A-5942617FFC55}" presName="thinLine2b" presStyleLbl="callout" presStyleIdx="6" presStyleCnt="13"/>
      <dgm:spPr/>
    </dgm:pt>
    <dgm:pt modelId="{23CD9866-092C-421C-8969-C344767B2352}" type="pres">
      <dgm:prSet presAssocID="{DEFAF4D8-2A57-4F16-960A-5942617FFC55}" presName="vertSpace2b" presStyleCnt="0"/>
      <dgm:spPr/>
    </dgm:pt>
    <dgm:pt modelId="{27442B4C-4794-4D4E-9FCA-DFD2AAE41CE0}" type="pres">
      <dgm:prSet presAssocID="{1BC945DF-6862-4AB7-9A31-0E4F34361508}" presName="horz2" presStyleCnt="0"/>
      <dgm:spPr/>
    </dgm:pt>
    <dgm:pt modelId="{5EA2AD60-7827-492B-A492-82B5D5F5D7D4}" type="pres">
      <dgm:prSet presAssocID="{1BC945DF-6862-4AB7-9A31-0E4F34361508}" presName="horzSpace2" presStyleCnt="0"/>
      <dgm:spPr/>
    </dgm:pt>
    <dgm:pt modelId="{415B2BE0-6A83-456C-8D80-63EF0A13EED4}" type="pres">
      <dgm:prSet presAssocID="{1BC945DF-6862-4AB7-9A31-0E4F34361508}" presName="tx2" presStyleLbl="revTx" presStyleIdx="8" presStyleCnt="14"/>
      <dgm:spPr/>
    </dgm:pt>
    <dgm:pt modelId="{B5D6F42D-FE00-4B48-AA00-0C022253DEE1}" type="pres">
      <dgm:prSet presAssocID="{1BC945DF-6862-4AB7-9A31-0E4F34361508}" presName="vert2" presStyleCnt="0"/>
      <dgm:spPr/>
    </dgm:pt>
    <dgm:pt modelId="{F9A536B5-B2D1-4FAC-9CBB-70955E9FD2E2}" type="pres">
      <dgm:prSet presAssocID="{1BC945DF-6862-4AB7-9A31-0E4F34361508}" presName="thinLine2b" presStyleLbl="callout" presStyleIdx="7" presStyleCnt="13"/>
      <dgm:spPr/>
    </dgm:pt>
    <dgm:pt modelId="{B6029574-EFCA-4CFC-B1E7-508BD432DB11}" type="pres">
      <dgm:prSet presAssocID="{1BC945DF-6862-4AB7-9A31-0E4F34361508}" presName="vertSpace2b" presStyleCnt="0"/>
      <dgm:spPr/>
    </dgm:pt>
    <dgm:pt modelId="{834D6484-9FF1-4E81-8DB5-8F4F581F1206}" type="pres">
      <dgm:prSet presAssocID="{1D3A4B80-EB68-4041-A7B4-8A6B9D75FBC2}" presName="horz2" presStyleCnt="0"/>
      <dgm:spPr/>
    </dgm:pt>
    <dgm:pt modelId="{348AD098-8BC8-4FD3-859C-CBB3BD23FA3D}" type="pres">
      <dgm:prSet presAssocID="{1D3A4B80-EB68-4041-A7B4-8A6B9D75FBC2}" presName="horzSpace2" presStyleCnt="0"/>
      <dgm:spPr/>
    </dgm:pt>
    <dgm:pt modelId="{C2408C51-5BD3-4CCD-8E99-062AD55E47A7}" type="pres">
      <dgm:prSet presAssocID="{1D3A4B80-EB68-4041-A7B4-8A6B9D75FBC2}" presName="tx2" presStyleLbl="revTx" presStyleIdx="9" presStyleCnt="14"/>
      <dgm:spPr/>
    </dgm:pt>
    <dgm:pt modelId="{B9F0260F-8B2A-4C6E-B979-E60FCF6E88E0}" type="pres">
      <dgm:prSet presAssocID="{1D3A4B80-EB68-4041-A7B4-8A6B9D75FBC2}" presName="vert2" presStyleCnt="0"/>
      <dgm:spPr/>
    </dgm:pt>
    <dgm:pt modelId="{547D60AA-8607-4469-B179-F59BFAB4D32D}" type="pres">
      <dgm:prSet presAssocID="{1D3A4B80-EB68-4041-A7B4-8A6B9D75FBC2}" presName="thinLine2b" presStyleLbl="callout" presStyleIdx="8" presStyleCnt="13"/>
      <dgm:spPr/>
    </dgm:pt>
    <dgm:pt modelId="{0B0E029B-CCEC-4730-8E22-32D7F64E6A99}" type="pres">
      <dgm:prSet presAssocID="{1D3A4B80-EB68-4041-A7B4-8A6B9D75FBC2}" presName="vertSpace2b" presStyleCnt="0"/>
      <dgm:spPr/>
    </dgm:pt>
    <dgm:pt modelId="{B9D8E698-EE3D-47AC-A2CE-783C55A1419C}" type="pres">
      <dgm:prSet presAssocID="{EED56441-17AC-4589-9AE8-570511B862CB}" presName="horz2" presStyleCnt="0"/>
      <dgm:spPr/>
    </dgm:pt>
    <dgm:pt modelId="{BD1D7174-8E1E-48F6-8E9C-1915747CB805}" type="pres">
      <dgm:prSet presAssocID="{EED56441-17AC-4589-9AE8-570511B862CB}" presName="horzSpace2" presStyleCnt="0"/>
      <dgm:spPr/>
    </dgm:pt>
    <dgm:pt modelId="{9B29746C-24DE-42F3-92EC-80556A909108}" type="pres">
      <dgm:prSet presAssocID="{EED56441-17AC-4589-9AE8-570511B862CB}" presName="tx2" presStyleLbl="revTx" presStyleIdx="10" presStyleCnt="14"/>
      <dgm:spPr/>
    </dgm:pt>
    <dgm:pt modelId="{9AF5968D-F486-4BEA-AD83-D9A4981ABB87}" type="pres">
      <dgm:prSet presAssocID="{EED56441-17AC-4589-9AE8-570511B862CB}" presName="vert2" presStyleCnt="0"/>
      <dgm:spPr/>
    </dgm:pt>
    <dgm:pt modelId="{1E08F9C0-22D5-4D0F-9465-1E476B234C06}" type="pres">
      <dgm:prSet presAssocID="{EED56441-17AC-4589-9AE8-570511B862CB}" presName="thinLine2b" presStyleLbl="callout" presStyleIdx="9" presStyleCnt="13"/>
      <dgm:spPr/>
    </dgm:pt>
    <dgm:pt modelId="{2FA071E9-20CB-4C8A-8055-5EF14779702A}" type="pres">
      <dgm:prSet presAssocID="{EED56441-17AC-4589-9AE8-570511B862CB}" presName="vertSpace2b" presStyleCnt="0"/>
      <dgm:spPr/>
    </dgm:pt>
    <dgm:pt modelId="{FB96D718-D038-4EF0-8CD2-19033B109813}" type="pres">
      <dgm:prSet presAssocID="{E64806A4-3F63-441C-A941-F44DB512D1A4}" presName="horz2" presStyleCnt="0"/>
      <dgm:spPr/>
    </dgm:pt>
    <dgm:pt modelId="{46C76574-5DC2-4C72-9D27-4429374BB8D0}" type="pres">
      <dgm:prSet presAssocID="{E64806A4-3F63-441C-A941-F44DB512D1A4}" presName="horzSpace2" presStyleCnt="0"/>
      <dgm:spPr/>
    </dgm:pt>
    <dgm:pt modelId="{DB86EC56-E4F3-40EF-A5A9-D2E511DF38C6}" type="pres">
      <dgm:prSet presAssocID="{E64806A4-3F63-441C-A941-F44DB512D1A4}" presName="tx2" presStyleLbl="revTx" presStyleIdx="11" presStyleCnt="14"/>
      <dgm:spPr/>
    </dgm:pt>
    <dgm:pt modelId="{86B5A24D-912E-433D-8B3E-BBE526BE9B43}" type="pres">
      <dgm:prSet presAssocID="{E64806A4-3F63-441C-A941-F44DB512D1A4}" presName="vert2" presStyleCnt="0"/>
      <dgm:spPr/>
    </dgm:pt>
    <dgm:pt modelId="{EF7B8A7D-9BBD-4994-A073-F918B0C7B65A}" type="pres">
      <dgm:prSet presAssocID="{E64806A4-3F63-441C-A941-F44DB512D1A4}" presName="thinLine2b" presStyleLbl="callout" presStyleIdx="10" presStyleCnt="13"/>
      <dgm:spPr/>
    </dgm:pt>
    <dgm:pt modelId="{524F28A6-4B0D-40A8-B701-B7755EEDF73F}" type="pres">
      <dgm:prSet presAssocID="{E64806A4-3F63-441C-A941-F44DB512D1A4}" presName="vertSpace2b" presStyleCnt="0"/>
      <dgm:spPr/>
    </dgm:pt>
    <dgm:pt modelId="{FA013A66-5F23-4E98-B41B-17925FDC537D}" type="pres">
      <dgm:prSet presAssocID="{8C678944-A39F-4B70-9D2B-6E61F992A871}" presName="horz2" presStyleCnt="0"/>
      <dgm:spPr/>
    </dgm:pt>
    <dgm:pt modelId="{35ABA96F-30EE-4059-B716-2D0A72732000}" type="pres">
      <dgm:prSet presAssocID="{8C678944-A39F-4B70-9D2B-6E61F992A871}" presName="horzSpace2" presStyleCnt="0"/>
      <dgm:spPr/>
    </dgm:pt>
    <dgm:pt modelId="{58849543-A88E-47B1-9F4F-827E16D6F2A0}" type="pres">
      <dgm:prSet presAssocID="{8C678944-A39F-4B70-9D2B-6E61F992A871}" presName="tx2" presStyleLbl="revTx" presStyleIdx="12" presStyleCnt="14"/>
      <dgm:spPr/>
    </dgm:pt>
    <dgm:pt modelId="{809697CC-73C0-453C-8875-B4782C92318E}" type="pres">
      <dgm:prSet presAssocID="{8C678944-A39F-4B70-9D2B-6E61F992A871}" presName="vert2" presStyleCnt="0"/>
      <dgm:spPr/>
    </dgm:pt>
    <dgm:pt modelId="{B03C5C9A-3FD0-4C02-8A62-076B59D8D116}" type="pres">
      <dgm:prSet presAssocID="{8C678944-A39F-4B70-9D2B-6E61F992A871}" presName="thinLine2b" presStyleLbl="callout" presStyleIdx="11" presStyleCnt="13"/>
      <dgm:spPr/>
    </dgm:pt>
    <dgm:pt modelId="{749C2312-694B-4800-AA48-F2CA1A967FB4}" type="pres">
      <dgm:prSet presAssocID="{8C678944-A39F-4B70-9D2B-6E61F992A871}" presName="vertSpace2b" presStyleCnt="0"/>
      <dgm:spPr/>
    </dgm:pt>
    <dgm:pt modelId="{A00F9131-73A2-412B-88F9-18BE980B353B}" type="pres">
      <dgm:prSet presAssocID="{C278C9AB-6396-4FD3-A3C1-AD7CFB03824D}" presName="horz2" presStyleCnt="0"/>
      <dgm:spPr/>
    </dgm:pt>
    <dgm:pt modelId="{0457E4DB-3F4F-4E3E-80CD-19D5287C4162}" type="pres">
      <dgm:prSet presAssocID="{C278C9AB-6396-4FD3-A3C1-AD7CFB03824D}" presName="horzSpace2" presStyleCnt="0"/>
      <dgm:spPr/>
    </dgm:pt>
    <dgm:pt modelId="{5F49D3D5-DCCD-4B4F-9443-497D41956BAD}" type="pres">
      <dgm:prSet presAssocID="{C278C9AB-6396-4FD3-A3C1-AD7CFB03824D}" presName="tx2" presStyleLbl="revTx" presStyleIdx="13" presStyleCnt="14"/>
      <dgm:spPr/>
    </dgm:pt>
    <dgm:pt modelId="{C93D8FBC-5C33-4242-8CA2-050737BC8F74}" type="pres">
      <dgm:prSet presAssocID="{C278C9AB-6396-4FD3-A3C1-AD7CFB03824D}" presName="vert2" presStyleCnt="0"/>
      <dgm:spPr/>
    </dgm:pt>
    <dgm:pt modelId="{05126E56-C104-4AD6-96CF-598CF837A629}" type="pres">
      <dgm:prSet presAssocID="{C278C9AB-6396-4FD3-A3C1-AD7CFB03824D}" presName="thinLine2b" presStyleLbl="callout" presStyleIdx="12" presStyleCnt="13"/>
      <dgm:spPr/>
    </dgm:pt>
    <dgm:pt modelId="{7B2755AE-C270-4779-B226-A52E0F11887F}" type="pres">
      <dgm:prSet presAssocID="{C278C9AB-6396-4FD3-A3C1-AD7CFB03824D}" presName="vertSpace2b" presStyleCnt="0"/>
      <dgm:spPr/>
    </dgm:pt>
  </dgm:ptLst>
  <dgm:cxnLst>
    <dgm:cxn modelId="{8C3CF406-4F64-4CE5-B48C-43A42071165A}" type="presOf" srcId="{077D1E4E-8F68-4F99-9165-1CB311CBE038}" destId="{72B84633-3C52-40B3-96F4-28BEC6DD245B}" srcOrd="0" destOrd="0" presId="urn:microsoft.com/office/officeart/2008/layout/LinedList"/>
    <dgm:cxn modelId="{31C22208-1C8A-4359-89A1-354D04294E84}" srcId="{599B66C2-1707-4B44-900F-2C67E7A62CB9}" destId="{F8E49C30-002F-4A06-9523-C296AAE3A27A}" srcOrd="0" destOrd="0" parTransId="{4813DD44-EAF6-477A-8E32-D1C519B94A10}" sibTransId="{73362851-DCBC-4452-9185-8F9106CA76B7}"/>
    <dgm:cxn modelId="{BAD2DE0C-765D-4271-8820-F17FE37D8139}" type="presOf" srcId="{DEFAF4D8-2A57-4F16-960A-5942617FFC55}" destId="{5384A679-A0F3-45AB-987D-73C8F7A615BA}" srcOrd="0" destOrd="0" presId="urn:microsoft.com/office/officeart/2008/layout/LinedList"/>
    <dgm:cxn modelId="{7EE12413-6793-4434-85D4-C0C0C0B33E92}" type="presOf" srcId="{8C678944-A39F-4B70-9D2B-6E61F992A871}" destId="{58849543-A88E-47B1-9F4F-827E16D6F2A0}" srcOrd="0" destOrd="0" presId="urn:microsoft.com/office/officeart/2008/layout/LinedList"/>
    <dgm:cxn modelId="{9FA9C715-86A2-4631-A5E7-3762E6977385}" type="presOf" srcId="{C278C9AB-6396-4FD3-A3C1-AD7CFB03824D}" destId="{5F49D3D5-DCCD-4B4F-9443-497D41956BAD}" srcOrd="0" destOrd="0" presId="urn:microsoft.com/office/officeart/2008/layout/LinedList"/>
    <dgm:cxn modelId="{A6466219-E3AE-4A47-8644-D595E4F6CAD2}" srcId="{F8E49C30-002F-4A06-9523-C296AAE3A27A}" destId="{327E5B38-BB1B-43DA-894F-58A0C6E7F801}" srcOrd="2" destOrd="0" parTransId="{831529A1-7B1D-4E72-BA6F-674D61F5AA20}" sibTransId="{AEAF2F0C-18B0-487C-9E89-7BE4C902840C}"/>
    <dgm:cxn modelId="{6FA4511A-0755-49B1-AD25-A710225EDB1B}" srcId="{F8E49C30-002F-4A06-9523-C296AAE3A27A}" destId="{E64806A4-3F63-441C-A941-F44DB512D1A4}" srcOrd="10" destOrd="0" parTransId="{C7315307-277A-4B93-837D-F7C3CF040767}" sibTransId="{05C42AC0-FF76-4EE3-BFFB-E70EE6C92F72}"/>
    <dgm:cxn modelId="{117DA02A-461D-4B8C-BB55-2FFE663CE65F}" type="presOf" srcId="{EED56441-17AC-4589-9AE8-570511B862CB}" destId="{9B29746C-24DE-42F3-92EC-80556A909108}" srcOrd="0" destOrd="0" presId="urn:microsoft.com/office/officeart/2008/layout/LinedList"/>
    <dgm:cxn modelId="{BDD2F82D-1D11-4B6F-A3EB-66CFAEF94D24}" srcId="{F8E49C30-002F-4A06-9523-C296AAE3A27A}" destId="{077D1E4E-8F68-4F99-9165-1CB311CBE038}" srcOrd="5" destOrd="0" parTransId="{132BD863-C473-4DF2-AD81-8F7E1C0E719C}" sibTransId="{7A555F00-468A-4A9D-88C6-F6D14E9460DD}"/>
    <dgm:cxn modelId="{6201AC30-25C8-4C8B-8704-5136A231BEA5}" type="presOf" srcId="{4F20B589-18BB-4AE0-BA49-4D98084BB1F4}" destId="{C59FB26A-F4B1-40BF-B7CA-CD857253C283}" srcOrd="0" destOrd="0" presId="urn:microsoft.com/office/officeart/2008/layout/LinedList"/>
    <dgm:cxn modelId="{E2CB953F-D899-4319-B89A-1D986D044CC3}" srcId="{F8E49C30-002F-4A06-9523-C296AAE3A27A}" destId="{C278C9AB-6396-4FD3-A3C1-AD7CFB03824D}" srcOrd="12" destOrd="0" parTransId="{3560C096-1481-4AB0-BC3F-D4064FE82136}" sibTransId="{9E1BB34C-DF18-4333-ABD7-DA5F76932005}"/>
    <dgm:cxn modelId="{A75ADF5C-92A3-40E7-BB7C-CE72B84135A8}" type="presOf" srcId="{C3357172-4367-42DC-81B1-44516B5583D4}" destId="{56E2F8DE-9D53-42A2-9E08-5975C61AFB41}" srcOrd="0" destOrd="0" presId="urn:microsoft.com/office/officeart/2008/layout/LinedList"/>
    <dgm:cxn modelId="{38ECD151-8B7F-4923-B57D-6063D3EB78BA}" type="presOf" srcId="{599B66C2-1707-4B44-900F-2C67E7A62CB9}" destId="{D2D494FC-60F7-48CD-8867-977BA94C9E79}" srcOrd="0" destOrd="0" presId="urn:microsoft.com/office/officeart/2008/layout/LinedList"/>
    <dgm:cxn modelId="{7BBF1673-C760-4B67-9F70-BC138C15866D}" type="presOf" srcId="{F8E49C30-002F-4A06-9523-C296AAE3A27A}" destId="{04CAD4B0-92A0-4964-AFC6-5E2A68EF1AB5}" srcOrd="0" destOrd="0" presId="urn:microsoft.com/office/officeart/2008/layout/LinedList"/>
    <dgm:cxn modelId="{43B9C873-2732-47C5-B506-5E7D4E0EA63C}" srcId="{F8E49C30-002F-4A06-9523-C296AAE3A27A}" destId="{4F20B589-18BB-4AE0-BA49-4D98084BB1F4}" srcOrd="0" destOrd="0" parTransId="{B7C1516A-C035-4613-A4B8-5C5D3E2D87AD}" sibTransId="{63C9511B-A779-4450-8E54-1F12C8E5106D}"/>
    <dgm:cxn modelId="{1E9E6776-099A-48B0-A477-ABF9987347C7}" type="presOf" srcId="{E64806A4-3F63-441C-A941-F44DB512D1A4}" destId="{DB86EC56-E4F3-40EF-A5A9-D2E511DF38C6}" srcOrd="0" destOrd="0" presId="urn:microsoft.com/office/officeart/2008/layout/LinedList"/>
    <dgm:cxn modelId="{84109E76-67BE-483A-AD92-A1C1ECE9FFEC}" srcId="{F8E49C30-002F-4A06-9523-C296AAE3A27A}" destId="{8C678944-A39F-4B70-9D2B-6E61F992A871}" srcOrd="11" destOrd="0" parTransId="{83EB48D1-2A2F-4EBB-9C4F-802240DDC0C0}" sibTransId="{F9BA7839-42C4-408C-90B6-3EC80BA9E8AD}"/>
    <dgm:cxn modelId="{43CF8F5A-7182-44B6-9845-60F1C15B6709}" type="presOf" srcId="{1BC945DF-6862-4AB7-9A31-0E4F34361508}" destId="{415B2BE0-6A83-456C-8D80-63EF0A13EED4}" srcOrd="0" destOrd="0" presId="urn:microsoft.com/office/officeart/2008/layout/LinedList"/>
    <dgm:cxn modelId="{1D462F83-6599-4347-94E9-4B7F67E6F82E}" srcId="{F8E49C30-002F-4A06-9523-C296AAE3A27A}" destId="{EED56441-17AC-4589-9AE8-570511B862CB}" srcOrd="9" destOrd="0" parTransId="{055AE2DD-4C54-4055-BBE7-820385F20E5C}" sibTransId="{39AE75A5-93DC-4C1B-BA93-75349757D678}"/>
    <dgm:cxn modelId="{748E109E-8F24-47FC-AE7C-1410F99CD22F}" srcId="{F8E49C30-002F-4A06-9523-C296AAE3A27A}" destId="{1D3A4B80-EB68-4041-A7B4-8A6B9D75FBC2}" srcOrd="8" destOrd="0" parTransId="{3870D4B0-EAA6-457E-9FCE-EB66385D591C}" sibTransId="{16010A2A-D281-4010-A4E0-05E547DE2099}"/>
    <dgm:cxn modelId="{FC02DFA5-1391-4ADC-9059-2EBF337BEFB2}" type="presOf" srcId="{7A1F926F-3DF3-459B-BCA0-0A36B3AE63A3}" destId="{71632F59-3DA7-42AE-8B61-6B2EB0AAC078}" srcOrd="0" destOrd="0" presId="urn:microsoft.com/office/officeart/2008/layout/LinedList"/>
    <dgm:cxn modelId="{13D602AD-952F-4697-A25E-9FA70D50096F}" srcId="{F8E49C30-002F-4A06-9523-C296AAE3A27A}" destId="{08DEEAE0-DCE0-4CAD-A29D-0D7A7C15942F}" srcOrd="1" destOrd="0" parTransId="{E56340A3-6364-46EC-A52F-23913D88648C}" sibTransId="{DC47BA24-7987-485A-B159-4C84E5D56A96}"/>
    <dgm:cxn modelId="{6ADC50BA-440E-4932-A04A-26512484DB20}" type="presOf" srcId="{08DEEAE0-DCE0-4CAD-A29D-0D7A7C15942F}" destId="{16B79595-FF61-44F6-AE37-2D293F0F21E8}" srcOrd="0" destOrd="0" presId="urn:microsoft.com/office/officeart/2008/layout/LinedList"/>
    <dgm:cxn modelId="{17BB34BF-7DC6-486B-9F37-A21E51E1E051}" srcId="{F8E49C30-002F-4A06-9523-C296AAE3A27A}" destId="{C3357172-4367-42DC-81B1-44516B5583D4}" srcOrd="3" destOrd="0" parTransId="{685396F3-24D3-4F7E-B5C4-A47A7B27A0FE}" sibTransId="{EFD34A95-751A-4A67-9FC7-03BE733D3ABB}"/>
    <dgm:cxn modelId="{3688FCC0-C58F-4EE2-BB48-B0FAF808D46E}" type="presOf" srcId="{327E5B38-BB1B-43DA-894F-58A0C6E7F801}" destId="{1DB16BBA-7369-4D7E-8993-2E2B68500C78}" srcOrd="0" destOrd="0" presId="urn:microsoft.com/office/officeart/2008/layout/LinedList"/>
    <dgm:cxn modelId="{21DB45D0-42BD-49CA-BE14-656341DA9589}" srcId="{F8E49C30-002F-4A06-9523-C296AAE3A27A}" destId="{DEFAF4D8-2A57-4F16-960A-5942617FFC55}" srcOrd="6" destOrd="0" parTransId="{1BB3960D-1014-41ED-B811-D452B14A94F7}" sibTransId="{CC3AC7E4-2C4A-4FE2-97AE-B37F04F86C9B}"/>
    <dgm:cxn modelId="{BA8996DF-B1C9-421E-8386-70D2AD3EE318}" srcId="{F8E49C30-002F-4A06-9523-C296AAE3A27A}" destId="{1BC945DF-6862-4AB7-9A31-0E4F34361508}" srcOrd="7" destOrd="0" parTransId="{BBBAFD70-1594-4FE9-924D-EAEA9535BC57}" sibTransId="{C5DF4C3F-8723-4544-8AD1-E96527D9E8E5}"/>
    <dgm:cxn modelId="{6FCA38E2-0779-40CC-821B-AC111F7C3267}" srcId="{F8E49C30-002F-4A06-9523-C296AAE3A27A}" destId="{7A1F926F-3DF3-459B-BCA0-0A36B3AE63A3}" srcOrd="4" destOrd="0" parTransId="{AAF319BD-3086-42A9-BF7D-15B99D016EE1}" sibTransId="{66D20842-A40F-4F23-94C5-DD3F28E06F82}"/>
    <dgm:cxn modelId="{8985EEE6-5373-4CDB-87CE-763BEF7163BD}" type="presOf" srcId="{1D3A4B80-EB68-4041-A7B4-8A6B9D75FBC2}" destId="{C2408C51-5BD3-4CCD-8E99-062AD55E47A7}" srcOrd="0" destOrd="0" presId="urn:microsoft.com/office/officeart/2008/layout/LinedList"/>
    <dgm:cxn modelId="{421CA217-F5DB-49C1-80E8-DB7C530D19C8}" type="presParOf" srcId="{D2D494FC-60F7-48CD-8867-977BA94C9E79}" destId="{6EE6105A-65E1-49A9-BE49-87079E8C4DEF}" srcOrd="0" destOrd="0" presId="urn:microsoft.com/office/officeart/2008/layout/LinedList"/>
    <dgm:cxn modelId="{D37C4DA1-7555-43FC-AF01-17FF7B10DD59}" type="presParOf" srcId="{D2D494FC-60F7-48CD-8867-977BA94C9E79}" destId="{3994707E-764D-47CA-916E-0B01485681AA}" srcOrd="1" destOrd="0" presId="urn:microsoft.com/office/officeart/2008/layout/LinedList"/>
    <dgm:cxn modelId="{991D18EF-5A25-449C-99E5-21A38F5DD508}" type="presParOf" srcId="{3994707E-764D-47CA-916E-0B01485681AA}" destId="{04CAD4B0-92A0-4964-AFC6-5E2A68EF1AB5}" srcOrd="0" destOrd="0" presId="urn:microsoft.com/office/officeart/2008/layout/LinedList"/>
    <dgm:cxn modelId="{7068312B-9C30-407B-9228-2145FA5B8707}" type="presParOf" srcId="{3994707E-764D-47CA-916E-0B01485681AA}" destId="{63C1514D-8957-4353-90CF-8E80A3CCA8F6}" srcOrd="1" destOrd="0" presId="urn:microsoft.com/office/officeart/2008/layout/LinedList"/>
    <dgm:cxn modelId="{EE514C4D-8F8A-4767-8221-636AD0002B73}" type="presParOf" srcId="{63C1514D-8957-4353-90CF-8E80A3CCA8F6}" destId="{22284087-4677-41F6-9764-13E84E40C38F}" srcOrd="0" destOrd="0" presId="urn:microsoft.com/office/officeart/2008/layout/LinedList"/>
    <dgm:cxn modelId="{A143EA81-3AD2-4DBA-B9BC-F0FDCB812C5D}" type="presParOf" srcId="{63C1514D-8957-4353-90CF-8E80A3CCA8F6}" destId="{FE7EEB00-42D9-446F-B35C-6708C72C3940}" srcOrd="1" destOrd="0" presId="urn:microsoft.com/office/officeart/2008/layout/LinedList"/>
    <dgm:cxn modelId="{8F1A9020-69FC-4B6F-A8ED-71463FBB4353}" type="presParOf" srcId="{FE7EEB00-42D9-446F-B35C-6708C72C3940}" destId="{C7BED8B3-8682-42B8-BC48-33CB177478D2}" srcOrd="0" destOrd="0" presId="urn:microsoft.com/office/officeart/2008/layout/LinedList"/>
    <dgm:cxn modelId="{8D614390-7BDA-425F-BED9-26F0009CE8D2}" type="presParOf" srcId="{FE7EEB00-42D9-446F-B35C-6708C72C3940}" destId="{C59FB26A-F4B1-40BF-B7CA-CD857253C283}" srcOrd="1" destOrd="0" presId="urn:microsoft.com/office/officeart/2008/layout/LinedList"/>
    <dgm:cxn modelId="{98560D57-6CED-4344-9F54-4AD39B0583E5}" type="presParOf" srcId="{FE7EEB00-42D9-446F-B35C-6708C72C3940}" destId="{AB5DB647-FFDD-463E-ABA3-9E3D5360512B}" srcOrd="2" destOrd="0" presId="urn:microsoft.com/office/officeart/2008/layout/LinedList"/>
    <dgm:cxn modelId="{0A209281-9109-4A49-AECC-61748B2E2320}" type="presParOf" srcId="{63C1514D-8957-4353-90CF-8E80A3CCA8F6}" destId="{C9400814-8C1D-41B3-98A0-C8AAA0699636}" srcOrd="2" destOrd="0" presId="urn:microsoft.com/office/officeart/2008/layout/LinedList"/>
    <dgm:cxn modelId="{88446859-4AD9-4708-9090-F238E1229804}" type="presParOf" srcId="{63C1514D-8957-4353-90CF-8E80A3CCA8F6}" destId="{42BBDEDD-BD77-4812-9DA7-2CEE04AA9519}" srcOrd="3" destOrd="0" presId="urn:microsoft.com/office/officeart/2008/layout/LinedList"/>
    <dgm:cxn modelId="{339206D5-04CC-4CCD-9E41-E581211BBE8E}" type="presParOf" srcId="{63C1514D-8957-4353-90CF-8E80A3CCA8F6}" destId="{4C998A27-4FBF-4A9F-A05D-8E1B6528AD42}" srcOrd="4" destOrd="0" presId="urn:microsoft.com/office/officeart/2008/layout/LinedList"/>
    <dgm:cxn modelId="{8DBE147A-A563-4B70-B3DE-B3D35732F69C}" type="presParOf" srcId="{4C998A27-4FBF-4A9F-A05D-8E1B6528AD42}" destId="{E370D927-AE0C-499F-8B20-79662DDBA690}" srcOrd="0" destOrd="0" presId="urn:microsoft.com/office/officeart/2008/layout/LinedList"/>
    <dgm:cxn modelId="{F8D6874C-5596-4B7E-8C53-AA63A34FCA82}" type="presParOf" srcId="{4C998A27-4FBF-4A9F-A05D-8E1B6528AD42}" destId="{16B79595-FF61-44F6-AE37-2D293F0F21E8}" srcOrd="1" destOrd="0" presId="urn:microsoft.com/office/officeart/2008/layout/LinedList"/>
    <dgm:cxn modelId="{CACCAE5A-B064-4BFB-AB97-EB5A667364E2}" type="presParOf" srcId="{4C998A27-4FBF-4A9F-A05D-8E1B6528AD42}" destId="{E19598DF-D3B2-45DB-A87E-6FA1D419BC88}" srcOrd="2" destOrd="0" presId="urn:microsoft.com/office/officeart/2008/layout/LinedList"/>
    <dgm:cxn modelId="{F33CE688-F3F3-49DC-AFD5-87F0233BD326}" type="presParOf" srcId="{63C1514D-8957-4353-90CF-8E80A3CCA8F6}" destId="{1AEECE06-3186-4C1B-A028-ED00A8BF78C4}" srcOrd="5" destOrd="0" presId="urn:microsoft.com/office/officeart/2008/layout/LinedList"/>
    <dgm:cxn modelId="{CCAC4F59-4C4F-4064-A13F-454C0FCF0829}" type="presParOf" srcId="{63C1514D-8957-4353-90CF-8E80A3CCA8F6}" destId="{0F2179FB-7EDC-4E3F-804C-3D37C686F919}" srcOrd="6" destOrd="0" presId="urn:microsoft.com/office/officeart/2008/layout/LinedList"/>
    <dgm:cxn modelId="{0FE34123-EFD6-418E-BA30-259E6E23A88D}" type="presParOf" srcId="{63C1514D-8957-4353-90CF-8E80A3CCA8F6}" destId="{BB94A832-2179-4D85-8D69-27E05817902E}" srcOrd="7" destOrd="0" presId="urn:microsoft.com/office/officeart/2008/layout/LinedList"/>
    <dgm:cxn modelId="{18F7BD1B-7142-4C7F-885E-302805592C19}" type="presParOf" srcId="{BB94A832-2179-4D85-8D69-27E05817902E}" destId="{A9B05F36-D27D-4CFB-80B1-1CEA156EBD73}" srcOrd="0" destOrd="0" presId="urn:microsoft.com/office/officeart/2008/layout/LinedList"/>
    <dgm:cxn modelId="{ACF34EEA-38FB-4B70-82FB-CBB460D3CFE5}" type="presParOf" srcId="{BB94A832-2179-4D85-8D69-27E05817902E}" destId="{1DB16BBA-7369-4D7E-8993-2E2B68500C78}" srcOrd="1" destOrd="0" presId="urn:microsoft.com/office/officeart/2008/layout/LinedList"/>
    <dgm:cxn modelId="{57F10BFA-5597-4F3E-98AC-88CFCEB171C0}" type="presParOf" srcId="{BB94A832-2179-4D85-8D69-27E05817902E}" destId="{2ED5990E-7592-4AD3-9333-207960F5AF02}" srcOrd="2" destOrd="0" presId="urn:microsoft.com/office/officeart/2008/layout/LinedList"/>
    <dgm:cxn modelId="{5C19484A-3DF6-4383-8A78-6F810B7A73B7}" type="presParOf" srcId="{63C1514D-8957-4353-90CF-8E80A3CCA8F6}" destId="{99C702E8-821C-49FF-9F76-0B5F7D51F229}" srcOrd="8" destOrd="0" presId="urn:microsoft.com/office/officeart/2008/layout/LinedList"/>
    <dgm:cxn modelId="{7FAEF0CF-057E-4376-A317-49596637A653}" type="presParOf" srcId="{63C1514D-8957-4353-90CF-8E80A3CCA8F6}" destId="{A4410038-7D0A-4184-9027-11D75A631894}" srcOrd="9" destOrd="0" presId="urn:microsoft.com/office/officeart/2008/layout/LinedList"/>
    <dgm:cxn modelId="{5433A8CE-3011-443C-A154-67DBE032D5CA}" type="presParOf" srcId="{63C1514D-8957-4353-90CF-8E80A3CCA8F6}" destId="{1B32B0A9-36A3-4D5A-A6B1-B3C2DDE46CA2}" srcOrd="10" destOrd="0" presId="urn:microsoft.com/office/officeart/2008/layout/LinedList"/>
    <dgm:cxn modelId="{71443358-98E0-4587-B6ED-5FBBE6856CB9}" type="presParOf" srcId="{1B32B0A9-36A3-4D5A-A6B1-B3C2DDE46CA2}" destId="{A1E914E7-DAC8-4543-80B0-108BC5DEA911}" srcOrd="0" destOrd="0" presId="urn:microsoft.com/office/officeart/2008/layout/LinedList"/>
    <dgm:cxn modelId="{0FEA4AC7-3844-4CCC-97C1-FD138766DCD6}" type="presParOf" srcId="{1B32B0A9-36A3-4D5A-A6B1-B3C2DDE46CA2}" destId="{56E2F8DE-9D53-42A2-9E08-5975C61AFB41}" srcOrd="1" destOrd="0" presId="urn:microsoft.com/office/officeart/2008/layout/LinedList"/>
    <dgm:cxn modelId="{88CD77AF-FDD6-4011-B56E-CB6A8B623D93}" type="presParOf" srcId="{1B32B0A9-36A3-4D5A-A6B1-B3C2DDE46CA2}" destId="{C64C690E-6BB3-4F4A-A97D-8E1AE14CCE6F}" srcOrd="2" destOrd="0" presId="urn:microsoft.com/office/officeart/2008/layout/LinedList"/>
    <dgm:cxn modelId="{AC43C8ED-4D5F-4909-8F45-F1FE13A4F400}" type="presParOf" srcId="{63C1514D-8957-4353-90CF-8E80A3CCA8F6}" destId="{2368C52B-4874-4586-93DA-1DC1CB1A839E}" srcOrd="11" destOrd="0" presId="urn:microsoft.com/office/officeart/2008/layout/LinedList"/>
    <dgm:cxn modelId="{8A39FBA5-B06C-4E1D-A6AD-556D0DD920EA}" type="presParOf" srcId="{63C1514D-8957-4353-90CF-8E80A3CCA8F6}" destId="{6BCAA893-3620-4A9A-A3E8-11AD4C94B22A}" srcOrd="12" destOrd="0" presId="urn:microsoft.com/office/officeart/2008/layout/LinedList"/>
    <dgm:cxn modelId="{AE05C4A7-995C-40CE-8B90-4482D22A3BAC}" type="presParOf" srcId="{63C1514D-8957-4353-90CF-8E80A3CCA8F6}" destId="{5E975CB0-6459-4F00-9773-D8738285F2BC}" srcOrd="13" destOrd="0" presId="urn:microsoft.com/office/officeart/2008/layout/LinedList"/>
    <dgm:cxn modelId="{B96FDCA9-BDBE-4321-B323-27C7B9AD4379}" type="presParOf" srcId="{5E975CB0-6459-4F00-9773-D8738285F2BC}" destId="{0D2D45CB-3C47-488E-AE59-51F4ED204EE3}" srcOrd="0" destOrd="0" presId="urn:microsoft.com/office/officeart/2008/layout/LinedList"/>
    <dgm:cxn modelId="{7D19C802-9725-4AC7-80B2-920633254286}" type="presParOf" srcId="{5E975CB0-6459-4F00-9773-D8738285F2BC}" destId="{71632F59-3DA7-42AE-8B61-6B2EB0AAC078}" srcOrd="1" destOrd="0" presId="urn:microsoft.com/office/officeart/2008/layout/LinedList"/>
    <dgm:cxn modelId="{506843CD-E7DD-4A71-AE36-D3E455011A09}" type="presParOf" srcId="{5E975CB0-6459-4F00-9773-D8738285F2BC}" destId="{2D79B6AB-360D-4678-8267-05D97BBDE0D5}" srcOrd="2" destOrd="0" presId="urn:microsoft.com/office/officeart/2008/layout/LinedList"/>
    <dgm:cxn modelId="{27981E13-54CE-4172-BC77-C875FE0D129B}" type="presParOf" srcId="{63C1514D-8957-4353-90CF-8E80A3CCA8F6}" destId="{DE1658F0-F396-4656-891C-8DF1C9181953}" srcOrd="14" destOrd="0" presId="urn:microsoft.com/office/officeart/2008/layout/LinedList"/>
    <dgm:cxn modelId="{D6FCA9BF-0F6C-4F2F-AF7B-E6D70BB9F4EB}" type="presParOf" srcId="{63C1514D-8957-4353-90CF-8E80A3CCA8F6}" destId="{4B95350C-BBC0-4276-A4FB-DB6A8ECE500C}" srcOrd="15" destOrd="0" presId="urn:microsoft.com/office/officeart/2008/layout/LinedList"/>
    <dgm:cxn modelId="{9494AB81-8CDA-4B44-946F-A3E24F782E6E}" type="presParOf" srcId="{63C1514D-8957-4353-90CF-8E80A3CCA8F6}" destId="{22C7A1DD-49D6-48CF-8371-F924FBCF46D6}" srcOrd="16" destOrd="0" presId="urn:microsoft.com/office/officeart/2008/layout/LinedList"/>
    <dgm:cxn modelId="{A8F541FC-8FB5-445A-A413-72E54AA434B6}" type="presParOf" srcId="{22C7A1DD-49D6-48CF-8371-F924FBCF46D6}" destId="{CF959BF8-131D-41A1-8F46-0E1BBB6598E9}" srcOrd="0" destOrd="0" presId="urn:microsoft.com/office/officeart/2008/layout/LinedList"/>
    <dgm:cxn modelId="{9F80D72E-CBDC-44DD-8221-0C26D8ADFB6E}" type="presParOf" srcId="{22C7A1DD-49D6-48CF-8371-F924FBCF46D6}" destId="{72B84633-3C52-40B3-96F4-28BEC6DD245B}" srcOrd="1" destOrd="0" presId="urn:microsoft.com/office/officeart/2008/layout/LinedList"/>
    <dgm:cxn modelId="{1042D978-4BF2-402B-AD38-324AA1D4148B}" type="presParOf" srcId="{22C7A1DD-49D6-48CF-8371-F924FBCF46D6}" destId="{79B97DF7-695B-4C29-B061-6A2DB46F64B0}" srcOrd="2" destOrd="0" presId="urn:microsoft.com/office/officeart/2008/layout/LinedList"/>
    <dgm:cxn modelId="{F4A5C16E-EFC6-4D5A-9893-3167E39EA76D}" type="presParOf" srcId="{63C1514D-8957-4353-90CF-8E80A3CCA8F6}" destId="{DF61975D-D3AD-44A0-8115-FDC309A73C16}" srcOrd="17" destOrd="0" presId="urn:microsoft.com/office/officeart/2008/layout/LinedList"/>
    <dgm:cxn modelId="{3B6DFB61-E99D-496B-B751-551C4D461D75}" type="presParOf" srcId="{63C1514D-8957-4353-90CF-8E80A3CCA8F6}" destId="{6E5C73B4-08AE-4FEF-ADB9-7FC67AEA8B99}" srcOrd="18" destOrd="0" presId="urn:microsoft.com/office/officeart/2008/layout/LinedList"/>
    <dgm:cxn modelId="{AB846CB6-E4DB-4712-A4F5-B6CE847CECB9}" type="presParOf" srcId="{63C1514D-8957-4353-90CF-8E80A3CCA8F6}" destId="{523435FA-5418-4586-A4A6-2066838416CF}" srcOrd="19" destOrd="0" presId="urn:microsoft.com/office/officeart/2008/layout/LinedList"/>
    <dgm:cxn modelId="{76111462-79D3-46E9-8360-FE88B776FE03}" type="presParOf" srcId="{523435FA-5418-4586-A4A6-2066838416CF}" destId="{39C7BF99-BBD8-48EB-90DB-01BAF2A071B2}" srcOrd="0" destOrd="0" presId="urn:microsoft.com/office/officeart/2008/layout/LinedList"/>
    <dgm:cxn modelId="{A5BF3E08-B0D2-47E2-9D54-9BB1A96C283B}" type="presParOf" srcId="{523435FA-5418-4586-A4A6-2066838416CF}" destId="{5384A679-A0F3-45AB-987D-73C8F7A615BA}" srcOrd="1" destOrd="0" presId="urn:microsoft.com/office/officeart/2008/layout/LinedList"/>
    <dgm:cxn modelId="{E727BD77-225B-41BC-9D67-6E755C8DD15B}" type="presParOf" srcId="{523435FA-5418-4586-A4A6-2066838416CF}" destId="{D6AC2ED3-F27A-4F51-9AC3-8BADD5E7718D}" srcOrd="2" destOrd="0" presId="urn:microsoft.com/office/officeart/2008/layout/LinedList"/>
    <dgm:cxn modelId="{8FED2B7B-81CC-4EEF-B9C8-087F9A1D03FA}" type="presParOf" srcId="{63C1514D-8957-4353-90CF-8E80A3CCA8F6}" destId="{AE39F98C-F247-4C93-A940-5CCD986DC26D}" srcOrd="20" destOrd="0" presId="urn:microsoft.com/office/officeart/2008/layout/LinedList"/>
    <dgm:cxn modelId="{720CBD6B-4DBB-4AB9-9197-EBA42D5153B8}" type="presParOf" srcId="{63C1514D-8957-4353-90CF-8E80A3CCA8F6}" destId="{23CD9866-092C-421C-8969-C344767B2352}" srcOrd="21" destOrd="0" presId="urn:microsoft.com/office/officeart/2008/layout/LinedList"/>
    <dgm:cxn modelId="{9D4FE788-976B-4B34-8E53-4827EB3DBFC4}" type="presParOf" srcId="{63C1514D-8957-4353-90CF-8E80A3CCA8F6}" destId="{27442B4C-4794-4D4E-9FCA-DFD2AAE41CE0}" srcOrd="22" destOrd="0" presId="urn:microsoft.com/office/officeart/2008/layout/LinedList"/>
    <dgm:cxn modelId="{A535683C-CCF1-400D-8613-8879FA4C3821}" type="presParOf" srcId="{27442B4C-4794-4D4E-9FCA-DFD2AAE41CE0}" destId="{5EA2AD60-7827-492B-A492-82B5D5F5D7D4}" srcOrd="0" destOrd="0" presId="urn:microsoft.com/office/officeart/2008/layout/LinedList"/>
    <dgm:cxn modelId="{F83287AC-3097-4828-89B5-885CB29CFEBD}" type="presParOf" srcId="{27442B4C-4794-4D4E-9FCA-DFD2AAE41CE0}" destId="{415B2BE0-6A83-456C-8D80-63EF0A13EED4}" srcOrd="1" destOrd="0" presId="urn:microsoft.com/office/officeart/2008/layout/LinedList"/>
    <dgm:cxn modelId="{A0CCE5B1-F596-43F9-A9F6-5DD68A01F339}" type="presParOf" srcId="{27442B4C-4794-4D4E-9FCA-DFD2AAE41CE0}" destId="{B5D6F42D-FE00-4B48-AA00-0C022253DEE1}" srcOrd="2" destOrd="0" presId="urn:microsoft.com/office/officeart/2008/layout/LinedList"/>
    <dgm:cxn modelId="{7E966B2D-0B1C-426F-A2AF-E4FB96926E60}" type="presParOf" srcId="{63C1514D-8957-4353-90CF-8E80A3CCA8F6}" destId="{F9A536B5-B2D1-4FAC-9CBB-70955E9FD2E2}" srcOrd="23" destOrd="0" presId="urn:microsoft.com/office/officeart/2008/layout/LinedList"/>
    <dgm:cxn modelId="{0D202266-FF63-4CFD-B0D8-939C748374F1}" type="presParOf" srcId="{63C1514D-8957-4353-90CF-8E80A3CCA8F6}" destId="{B6029574-EFCA-4CFC-B1E7-508BD432DB11}" srcOrd="24" destOrd="0" presId="urn:microsoft.com/office/officeart/2008/layout/LinedList"/>
    <dgm:cxn modelId="{70B88C38-34D3-48A7-B92F-5C10D66D4B00}" type="presParOf" srcId="{63C1514D-8957-4353-90CF-8E80A3CCA8F6}" destId="{834D6484-9FF1-4E81-8DB5-8F4F581F1206}" srcOrd="25" destOrd="0" presId="urn:microsoft.com/office/officeart/2008/layout/LinedList"/>
    <dgm:cxn modelId="{1EFDB6F8-693D-4F42-B8A7-FE3E53A161AB}" type="presParOf" srcId="{834D6484-9FF1-4E81-8DB5-8F4F581F1206}" destId="{348AD098-8BC8-4FD3-859C-CBB3BD23FA3D}" srcOrd="0" destOrd="0" presId="urn:microsoft.com/office/officeart/2008/layout/LinedList"/>
    <dgm:cxn modelId="{EA265A84-E07C-4056-9DCE-7653575462DC}" type="presParOf" srcId="{834D6484-9FF1-4E81-8DB5-8F4F581F1206}" destId="{C2408C51-5BD3-4CCD-8E99-062AD55E47A7}" srcOrd="1" destOrd="0" presId="urn:microsoft.com/office/officeart/2008/layout/LinedList"/>
    <dgm:cxn modelId="{4F517B15-5942-4163-A720-EF788F6D4AC2}" type="presParOf" srcId="{834D6484-9FF1-4E81-8DB5-8F4F581F1206}" destId="{B9F0260F-8B2A-4C6E-B979-E60FCF6E88E0}" srcOrd="2" destOrd="0" presId="urn:microsoft.com/office/officeart/2008/layout/LinedList"/>
    <dgm:cxn modelId="{6BBFBB81-77CA-4639-B361-E125B59E50A3}" type="presParOf" srcId="{63C1514D-8957-4353-90CF-8E80A3CCA8F6}" destId="{547D60AA-8607-4469-B179-F59BFAB4D32D}" srcOrd="26" destOrd="0" presId="urn:microsoft.com/office/officeart/2008/layout/LinedList"/>
    <dgm:cxn modelId="{EB929502-E199-4B16-9F02-80FA4F238184}" type="presParOf" srcId="{63C1514D-8957-4353-90CF-8E80A3CCA8F6}" destId="{0B0E029B-CCEC-4730-8E22-32D7F64E6A99}" srcOrd="27" destOrd="0" presId="urn:microsoft.com/office/officeart/2008/layout/LinedList"/>
    <dgm:cxn modelId="{0CCBAB04-4988-454D-BB0B-4614893EBDEE}" type="presParOf" srcId="{63C1514D-8957-4353-90CF-8E80A3CCA8F6}" destId="{B9D8E698-EE3D-47AC-A2CE-783C55A1419C}" srcOrd="28" destOrd="0" presId="urn:microsoft.com/office/officeart/2008/layout/LinedList"/>
    <dgm:cxn modelId="{97F14549-AF63-4786-8566-5300D671043A}" type="presParOf" srcId="{B9D8E698-EE3D-47AC-A2CE-783C55A1419C}" destId="{BD1D7174-8E1E-48F6-8E9C-1915747CB805}" srcOrd="0" destOrd="0" presId="urn:microsoft.com/office/officeart/2008/layout/LinedList"/>
    <dgm:cxn modelId="{4A5C068F-3216-4D68-B6FA-2EF5DB21A7A2}" type="presParOf" srcId="{B9D8E698-EE3D-47AC-A2CE-783C55A1419C}" destId="{9B29746C-24DE-42F3-92EC-80556A909108}" srcOrd="1" destOrd="0" presId="urn:microsoft.com/office/officeart/2008/layout/LinedList"/>
    <dgm:cxn modelId="{5A64C2A1-990A-4B69-8F96-7F79C3196BFD}" type="presParOf" srcId="{B9D8E698-EE3D-47AC-A2CE-783C55A1419C}" destId="{9AF5968D-F486-4BEA-AD83-D9A4981ABB87}" srcOrd="2" destOrd="0" presId="urn:microsoft.com/office/officeart/2008/layout/LinedList"/>
    <dgm:cxn modelId="{06A90B7C-5C8D-4153-A3A4-13A5B548AE17}" type="presParOf" srcId="{63C1514D-8957-4353-90CF-8E80A3CCA8F6}" destId="{1E08F9C0-22D5-4D0F-9465-1E476B234C06}" srcOrd="29" destOrd="0" presId="urn:microsoft.com/office/officeart/2008/layout/LinedList"/>
    <dgm:cxn modelId="{F3862353-3D6F-4D3C-B870-65043B2ED3C5}" type="presParOf" srcId="{63C1514D-8957-4353-90CF-8E80A3CCA8F6}" destId="{2FA071E9-20CB-4C8A-8055-5EF14779702A}" srcOrd="30" destOrd="0" presId="urn:microsoft.com/office/officeart/2008/layout/LinedList"/>
    <dgm:cxn modelId="{59739586-2FE9-42CB-83BC-5135FE7B418A}" type="presParOf" srcId="{63C1514D-8957-4353-90CF-8E80A3CCA8F6}" destId="{FB96D718-D038-4EF0-8CD2-19033B109813}" srcOrd="31" destOrd="0" presId="urn:microsoft.com/office/officeart/2008/layout/LinedList"/>
    <dgm:cxn modelId="{1C8B6B21-2728-475F-B73B-24EE853C57E9}" type="presParOf" srcId="{FB96D718-D038-4EF0-8CD2-19033B109813}" destId="{46C76574-5DC2-4C72-9D27-4429374BB8D0}" srcOrd="0" destOrd="0" presId="urn:microsoft.com/office/officeart/2008/layout/LinedList"/>
    <dgm:cxn modelId="{D26C6D8E-76C6-4ADE-AE81-DB2A120082FD}" type="presParOf" srcId="{FB96D718-D038-4EF0-8CD2-19033B109813}" destId="{DB86EC56-E4F3-40EF-A5A9-D2E511DF38C6}" srcOrd="1" destOrd="0" presId="urn:microsoft.com/office/officeart/2008/layout/LinedList"/>
    <dgm:cxn modelId="{870F0A13-6C03-4F68-8CB8-881D444F3410}" type="presParOf" srcId="{FB96D718-D038-4EF0-8CD2-19033B109813}" destId="{86B5A24D-912E-433D-8B3E-BBE526BE9B43}" srcOrd="2" destOrd="0" presId="urn:microsoft.com/office/officeart/2008/layout/LinedList"/>
    <dgm:cxn modelId="{3C8BA6C7-0C73-4CC6-A3C3-FCC9F282513A}" type="presParOf" srcId="{63C1514D-8957-4353-90CF-8E80A3CCA8F6}" destId="{EF7B8A7D-9BBD-4994-A073-F918B0C7B65A}" srcOrd="32" destOrd="0" presId="urn:microsoft.com/office/officeart/2008/layout/LinedList"/>
    <dgm:cxn modelId="{D3FE64D8-478D-4103-920A-539437DAECA4}" type="presParOf" srcId="{63C1514D-8957-4353-90CF-8E80A3CCA8F6}" destId="{524F28A6-4B0D-40A8-B701-B7755EEDF73F}" srcOrd="33" destOrd="0" presId="urn:microsoft.com/office/officeart/2008/layout/LinedList"/>
    <dgm:cxn modelId="{09DDBC3F-B147-479B-AB00-E85F4B3FF30D}" type="presParOf" srcId="{63C1514D-8957-4353-90CF-8E80A3CCA8F6}" destId="{FA013A66-5F23-4E98-B41B-17925FDC537D}" srcOrd="34" destOrd="0" presId="urn:microsoft.com/office/officeart/2008/layout/LinedList"/>
    <dgm:cxn modelId="{996532EC-DCC9-4DC1-A0FE-4DFE09803CD8}" type="presParOf" srcId="{FA013A66-5F23-4E98-B41B-17925FDC537D}" destId="{35ABA96F-30EE-4059-B716-2D0A72732000}" srcOrd="0" destOrd="0" presId="urn:microsoft.com/office/officeart/2008/layout/LinedList"/>
    <dgm:cxn modelId="{993FDEF9-3797-4214-B27F-8F1222542AE5}" type="presParOf" srcId="{FA013A66-5F23-4E98-B41B-17925FDC537D}" destId="{58849543-A88E-47B1-9F4F-827E16D6F2A0}" srcOrd="1" destOrd="0" presId="urn:microsoft.com/office/officeart/2008/layout/LinedList"/>
    <dgm:cxn modelId="{F6E25D6A-A11B-4CAE-BC4B-8E419CD76D82}" type="presParOf" srcId="{FA013A66-5F23-4E98-B41B-17925FDC537D}" destId="{809697CC-73C0-453C-8875-B4782C92318E}" srcOrd="2" destOrd="0" presId="urn:microsoft.com/office/officeart/2008/layout/LinedList"/>
    <dgm:cxn modelId="{C4E1E23D-C65C-4EC0-807E-18DF527A74D3}" type="presParOf" srcId="{63C1514D-8957-4353-90CF-8E80A3CCA8F6}" destId="{B03C5C9A-3FD0-4C02-8A62-076B59D8D116}" srcOrd="35" destOrd="0" presId="urn:microsoft.com/office/officeart/2008/layout/LinedList"/>
    <dgm:cxn modelId="{964A17B9-E7E6-4C94-910C-27554C8399E2}" type="presParOf" srcId="{63C1514D-8957-4353-90CF-8E80A3CCA8F6}" destId="{749C2312-694B-4800-AA48-F2CA1A967FB4}" srcOrd="36" destOrd="0" presId="urn:microsoft.com/office/officeart/2008/layout/LinedList"/>
    <dgm:cxn modelId="{14037164-0CAC-4DBA-BD6B-2F79222A68C2}" type="presParOf" srcId="{63C1514D-8957-4353-90CF-8E80A3CCA8F6}" destId="{A00F9131-73A2-412B-88F9-18BE980B353B}" srcOrd="37" destOrd="0" presId="urn:microsoft.com/office/officeart/2008/layout/LinedList"/>
    <dgm:cxn modelId="{DEA9049C-0E77-4C0D-8B56-C4BEF4A3B791}" type="presParOf" srcId="{A00F9131-73A2-412B-88F9-18BE980B353B}" destId="{0457E4DB-3F4F-4E3E-80CD-19D5287C4162}" srcOrd="0" destOrd="0" presId="urn:microsoft.com/office/officeart/2008/layout/LinedList"/>
    <dgm:cxn modelId="{2262C4BA-4109-4920-9406-5BF709E6EF40}" type="presParOf" srcId="{A00F9131-73A2-412B-88F9-18BE980B353B}" destId="{5F49D3D5-DCCD-4B4F-9443-497D41956BAD}" srcOrd="1" destOrd="0" presId="urn:microsoft.com/office/officeart/2008/layout/LinedList"/>
    <dgm:cxn modelId="{7F1DBB40-2ACD-4861-A851-768903FB91A4}" type="presParOf" srcId="{A00F9131-73A2-412B-88F9-18BE980B353B}" destId="{C93D8FBC-5C33-4242-8CA2-050737BC8F74}" srcOrd="2" destOrd="0" presId="urn:microsoft.com/office/officeart/2008/layout/LinedList"/>
    <dgm:cxn modelId="{5F1A7FF1-7DD3-4A5E-B424-70F70FA59CE8}" type="presParOf" srcId="{63C1514D-8957-4353-90CF-8E80A3CCA8F6}" destId="{05126E56-C104-4AD6-96CF-598CF837A629}" srcOrd="38" destOrd="0" presId="urn:microsoft.com/office/officeart/2008/layout/LinedList"/>
    <dgm:cxn modelId="{14481F68-6AE7-4977-87BD-56AA7A9CD862}" type="presParOf" srcId="{63C1514D-8957-4353-90CF-8E80A3CCA8F6}" destId="{7B2755AE-C270-4779-B226-A52E0F11887F}" srcOrd="3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790AD-6222-4E74-8947-6C92ACAED42B}">
      <dsp:nvSpPr>
        <dsp:cNvPr id="0" name=""/>
        <dsp:cNvSpPr/>
      </dsp:nvSpPr>
      <dsp:spPr>
        <a:xfrm>
          <a:off x="0" y="1434090"/>
          <a:ext cx="592453" cy="2498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EU – regulativa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352" y="1451442"/>
        <a:ext cx="557749" cy="2463896"/>
      </dsp:txXfrm>
    </dsp:sp>
    <dsp:sp modelId="{83F53ABC-63EB-44B9-A1A2-A6895FC1CBE5}">
      <dsp:nvSpPr>
        <dsp:cNvPr id="0" name=""/>
        <dsp:cNvSpPr/>
      </dsp:nvSpPr>
      <dsp:spPr>
        <a:xfrm rot="16801492">
          <a:off x="-352081" y="1551182"/>
          <a:ext cx="2287219" cy="1211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2287219" y="6058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734347" y="1500061"/>
        <a:ext cx="114360" cy="114360"/>
      </dsp:txXfrm>
    </dsp:sp>
    <dsp:sp modelId="{B1D353F5-FD08-4847-A386-8E2B9FA260F7}">
      <dsp:nvSpPr>
        <dsp:cNvPr id="0" name=""/>
        <dsp:cNvSpPr/>
      </dsp:nvSpPr>
      <dsp:spPr>
        <a:xfrm>
          <a:off x="990603" y="152402"/>
          <a:ext cx="7618513" cy="557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i="1" kern="1200" dirty="0">
              <a:solidFill>
                <a:srgbClr val="002060"/>
              </a:solidFill>
              <a:latin typeface="+mn-lt"/>
            </a:rPr>
            <a:t>1977. godin</a:t>
          </a:r>
          <a:r>
            <a:rPr lang="sr-Latn-ME" sz="2000" b="1" i="1" kern="1200" dirty="0">
              <a:solidFill>
                <a:srgbClr val="002060"/>
              </a:solidFill>
              <a:latin typeface="+mn-lt"/>
            </a:rPr>
            <a:t>e </a:t>
          </a:r>
          <a:r>
            <a:rPr lang="sr-Latn-ME" sz="2000" i="1" kern="1200" dirty="0">
              <a:solidFill>
                <a:srgbClr val="002060"/>
              </a:solidFill>
              <a:latin typeface="+mn-lt"/>
            </a:rPr>
            <a:t>- </a:t>
          </a:r>
          <a:r>
            <a:rPr lang="vi-VN" sz="2000" i="1" kern="1200" dirty="0">
              <a:solidFill>
                <a:srgbClr val="002060"/>
              </a:solidFill>
              <a:latin typeface="+mn-lt"/>
            </a:rPr>
            <a:t>Rezolucij</a:t>
          </a:r>
          <a:r>
            <a:rPr lang="sr-Latn-ME" sz="2000" i="1" kern="1200" dirty="0">
              <a:solidFill>
                <a:srgbClr val="002060"/>
              </a:solidFill>
              <a:latin typeface="+mn-lt"/>
            </a:rPr>
            <a:t>a</a:t>
          </a:r>
          <a:r>
            <a:rPr lang="vi-VN" sz="2000" i="1" kern="1200" dirty="0">
              <a:solidFill>
                <a:srgbClr val="002060"/>
              </a:solidFill>
              <a:latin typeface="+mn-lt"/>
            </a:rPr>
            <a:t> AP(77)8 o prilagođavanju stambenog i okolnog prostora potrebama osoba s invaliditetom</a:t>
          </a:r>
          <a:endParaRPr lang="en-US" sz="2000" kern="1200" dirty="0">
            <a:solidFill>
              <a:srgbClr val="002060"/>
            </a:solidFill>
            <a:latin typeface="+mn-lt"/>
          </a:endParaRPr>
        </a:p>
      </dsp:txBody>
      <dsp:txXfrm>
        <a:off x="1006928" y="168727"/>
        <a:ext cx="7585863" cy="524728"/>
      </dsp:txXfrm>
    </dsp:sp>
    <dsp:sp modelId="{3AD8DF01-6FA1-45BA-A712-D71B7704B395}">
      <dsp:nvSpPr>
        <dsp:cNvPr id="0" name=""/>
        <dsp:cNvSpPr/>
      </dsp:nvSpPr>
      <dsp:spPr>
        <a:xfrm rot="16977515">
          <a:off x="-98786" y="1808969"/>
          <a:ext cx="1782112" cy="1211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1782112" y="6058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47717" y="1770475"/>
        <a:ext cx="89105" cy="89105"/>
      </dsp:txXfrm>
    </dsp:sp>
    <dsp:sp modelId="{E8AE61D4-CF39-4564-9872-3ABA0E869AAA}">
      <dsp:nvSpPr>
        <dsp:cNvPr id="0" name=""/>
        <dsp:cNvSpPr/>
      </dsp:nvSpPr>
      <dsp:spPr>
        <a:xfrm>
          <a:off x="992086" y="762000"/>
          <a:ext cx="7618513" cy="369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b="1" i="1" kern="1200" dirty="0">
              <a:solidFill>
                <a:srgbClr val="002060"/>
              </a:solidFill>
              <a:latin typeface="+mn-lt"/>
            </a:rPr>
            <a:t>1990.godine</a:t>
          </a:r>
          <a:r>
            <a:rPr lang="sr-Latn-ME" sz="2000" i="1" kern="1200" dirty="0">
              <a:solidFill>
                <a:srgbClr val="002060"/>
              </a:solidFill>
              <a:latin typeface="+mn-lt"/>
            </a:rPr>
            <a:t> - Evropski priručnik za pristupačnost</a:t>
          </a:r>
          <a:endParaRPr lang="en-US" sz="2000" kern="1200" dirty="0">
            <a:solidFill>
              <a:srgbClr val="002060"/>
            </a:solidFill>
            <a:latin typeface="+mn-lt"/>
          </a:endParaRPr>
        </a:p>
      </dsp:txBody>
      <dsp:txXfrm>
        <a:off x="1002903" y="772817"/>
        <a:ext cx="7596879" cy="347694"/>
      </dsp:txXfrm>
    </dsp:sp>
    <dsp:sp modelId="{8DF9018B-14C4-4FD3-AFE8-3CAC14893406}">
      <dsp:nvSpPr>
        <dsp:cNvPr id="0" name=""/>
        <dsp:cNvSpPr/>
      </dsp:nvSpPr>
      <dsp:spPr>
        <a:xfrm rot="17181985">
          <a:off x="85037" y="1999468"/>
          <a:ext cx="1412982" cy="1211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1412982" y="6058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6203" y="1970202"/>
        <a:ext cx="70649" cy="70649"/>
      </dsp:txXfrm>
    </dsp:sp>
    <dsp:sp modelId="{4153C920-4AEC-44A3-A3F2-6B2C12197F9A}">
      <dsp:nvSpPr>
        <dsp:cNvPr id="0" name=""/>
        <dsp:cNvSpPr/>
      </dsp:nvSpPr>
      <dsp:spPr>
        <a:xfrm>
          <a:off x="990603" y="1142999"/>
          <a:ext cx="7618513" cy="369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b="1" i="1" kern="1200" dirty="0">
              <a:solidFill>
                <a:srgbClr val="002060"/>
              </a:solidFill>
              <a:latin typeface="+mn-lt"/>
            </a:rPr>
            <a:t>1996.godine</a:t>
          </a:r>
          <a:r>
            <a:rPr lang="sr-Latn-ME" sz="2000" i="1" kern="1200" dirty="0">
              <a:solidFill>
                <a:srgbClr val="002060"/>
              </a:solidFill>
              <a:latin typeface="+mn-lt"/>
            </a:rPr>
            <a:t> - Evropski koncept pristupačnosti - tehnički priručnik </a:t>
          </a:r>
          <a:endParaRPr lang="en-US" sz="2000" kern="1200" dirty="0">
            <a:solidFill>
              <a:srgbClr val="002060"/>
            </a:solidFill>
            <a:latin typeface="+mn-lt"/>
          </a:endParaRPr>
        </a:p>
      </dsp:txBody>
      <dsp:txXfrm>
        <a:off x="1001420" y="1153816"/>
        <a:ext cx="7596879" cy="347694"/>
      </dsp:txXfrm>
    </dsp:sp>
    <dsp:sp modelId="{33D1FCA1-E0D2-452B-9968-D2897465BBFD}">
      <dsp:nvSpPr>
        <dsp:cNvPr id="0" name=""/>
        <dsp:cNvSpPr/>
      </dsp:nvSpPr>
      <dsp:spPr>
        <a:xfrm rot="17777359">
          <a:off x="342052" y="2274346"/>
          <a:ext cx="898951" cy="1211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898951" y="6058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9054" y="2257931"/>
        <a:ext cx="44947" cy="44947"/>
      </dsp:txXfrm>
    </dsp:sp>
    <dsp:sp modelId="{BF5D0573-0B3E-448F-8420-2493E545B404}">
      <dsp:nvSpPr>
        <dsp:cNvPr id="0" name=""/>
        <dsp:cNvSpPr/>
      </dsp:nvSpPr>
      <dsp:spPr>
        <a:xfrm>
          <a:off x="990603" y="1600201"/>
          <a:ext cx="7618513" cy="554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ME" sz="2000" b="1" i="1" kern="1200" dirty="0">
            <a:solidFill>
              <a:srgbClr val="002060"/>
            </a:solidFill>
            <a:latin typeface="+mn-lt"/>
          </a:endParaRPr>
        </a:p>
        <a:p>
          <a:pPr marL="0" lvl="0" indent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i="1" kern="1200" dirty="0">
              <a:solidFill>
                <a:srgbClr val="002060"/>
              </a:solidFill>
              <a:latin typeface="+mn-lt"/>
            </a:rPr>
            <a:t>200</a:t>
          </a:r>
          <a:r>
            <a:rPr lang="sr-Latn-ME" sz="2000" b="1" i="1" kern="1200" dirty="0">
              <a:solidFill>
                <a:srgbClr val="002060"/>
              </a:solidFill>
              <a:latin typeface="+mn-lt"/>
            </a:rPr>
            <a:t>0</a:t>
          </a:r>
          <a:r>
            <a:rPr lang="vi-VN" sz="2000" b="1" i="1" kern="1200" dirty="0">
              <a:solidFill>
                <a:srgbClr val="002060"/>
              </a:solidFill>
              <a:latin typeface="+mn-lt"/>
            </a:rPr>
            <a:t>.godine</a:t>
          </a:r>
          <a:r>
            <a:rPr lang="sr-Latn-ME" sz="2000" i="1" kern="1200" dirty="0">
              <a:solidFill>
                <a:srgbClr val="002060"/>
              </a:solidFill>
              <a:latin typeface="+mn-lt"/>
            </a:rPr>
            <a:t> -</a:t>
          </a:r>
          <a:r>
            <a:rPr lang="vi-VN" sz="2000" i="1" kern="1200" dirty="0">
              <a:solidFill>
                <a:srgbClr val="002060"/>
              </a:solidFill>
              <a:latin typeface="+mn-lt"/>
            </a:rPr>
            <a:t> </a:t>
          </a:r>
          <a:r>
            <a:rPr lang="en-US" sz="2000" i="1" kern="1200" dirty="0" err="1">
              <a:solidFill>
                <a:srgbClr val="002060"/>
              </a:solidFill>
              <a:latin typeface="+mn-lt"/>
            </a:rPr>
            <a:t>Strategija</a:t>
          </a:r>
          <a:r>
            <a:rPr lang="en-US" sz="2000" i="1" kern="1200" dirty="0">
              <a:solidFill>
                <a:srgbClr val="002060"/>
              </a:solidFill>
              <a:latin typeface="+mn-lt"/>
            </a:rPr>
            <a:t> </a:t>
          </a:r>
          <a:r>
            <a:rPr lang="en-US" sz="2000" i="1" kern="1200" dirty="0" err="1">
              <a:solidFill>
                <a:srgbClr val="002060"/>
              </a:solidFill>
              <a:latin typeface="+mn-lt"/>
            </a:rPr>
            <a:t>za</a:t>
          </a:r>
          <a:r>
            <a:rPr lang="sr-Latn-ME" sz="2000" i="1" kern="1200" dirty="0">
              <a:solidFill>
                <a:srgbClr val="002060"/>
              </a:solidFill>
              <a:latin typeface="+mn-lt"/>
            </a:rPr>
            <a:t> integraciju lica sa invaliditetom za period 20000 – 2010.</a:t>
          </a:r>
          <a:r>
            <a:rPr lang="en-US" sz="2000" i="1" kern="1200" dirty="0">
              <a:solidFill>
                <a:srgbClr val="002060"/>
              </a:solidFill>
              <a:latin typeface="+mn-lt"/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002060"/>
            </a:solidFill>
            <a:latin typeface="+mn-lt"/>
          </a:endParaRPr>
        </a:p>
      </dsp:txBody>
      <dsp:txXfrm>
        <a:off x="1006842" y="1616440"/>
        <a:ext cx="7586035" cy="521957"/>
      </dsp:txXfrm>
    </dsp:sp>
    <dsp:sp modelId="{7666C43D-013C-47AD-A0C8-40D74D4A19FE}">
      <dsp:nvSpPr>
        <dsp:cNvPr id="0" name=""/>
        <dsp:cNvSpPr/>
      </dsp:nvSpPr>
      <dsp:spPr>
        <a:xfrm rot="19922530">
          <a:off x="566150" y="2571670"/>
          <a:ext cx="450755" cy="1211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450755" y="6058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0259" y="2566460"/>
        <a:ext cx="22537" cy="22537"/>
      </dsp:txXfrm>
    </dsp:sp>
    <dsp:sp modelId="{0BA24EB6-6652-4AE3-BCE4-4F1AB8E20704}">
      <dsp:nvSpPr>
        <dsp:cNvPr id="0" name=""/>
        <dsp:cNvSpPr/>
      </dsp:nvSpPr>
      <dsp:spPr>
        <a:xfrm>
          <a:off x="990603" y="2209799"/>
          <a:ext cx="7618513" cy="524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b="1" i="1" kern="1200" dirty="0">
              <a:solidFill>
                <a:srgbClr val="002060"/>
              </a:solidFill>
              <a:latin typeface="+mn-lt"/>
            </a:rPr>
            <a:t>2003.godine</a:t>
          </a:r>
          <a:r>
            <a:rPr lang="sr-Latn-ME" sz="2000" i="1" kern="1200" dirty="0">
              <a:solidFill>
                <a:srgbClr val="002060"/>
              </a:solidFill>
              <a:latin typeface="+mn-lt"/>
            </a:rPr>
            <a:t> – Evropski koncept pristupačnosti - Tehnički priručnik EKP - revidovan</a:t>
          </a:r>
          <a:endParaRPr lang="en-US" sz="2000" kern="1200" dirty="0">
            <a:solidFill>
              <a:srgbClr val="002060"/>
            </a:solidFill>
            <a:latin typeface="+mn-lt"/>
          </a:endParaRPr>
        </a:p>
      </dsp:txBody>
      <dsp:txXfrm>
        <a:off x="1005966" y="2225162"/>
        <a:ext cx="7587787" cy="493808"/>
      </dsp:txXfrm>
    </dsp:sp>
    <dsp:sp modelId="{70BBF78F-353A-47FF-AE53-61618DBD2253}">
      <dsp:nvSpPr>
        <dsp:cNvPr id="0" name=""/>
        <dsp:cNvSpPr/>
      </dsp:nvSpPr>
      <dsp:spPr>
        <a:xfrm rot="2462636">
          <a:off x="527576" y="2850653"/>
          <a:ext cx="527904" cy="1211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527904" y="6058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8330" y="2843514"/>
        <a:ext cx="26395" cy="26395"/>
      </dsp:txXfrm>
    </dsp:sp>
    <dsp:sp modelId="{C91D0F09-69C3-4214-BD38-89AFAF2F8C63}">
      <dsp:nvSpPr>
        <dsp:cNvPr id="0" name=""/>
        <dsp:cNvSpPr/>
      </dsp:nvSpPr>
      <dsp:spPr>
        <a:xfrm>
          <a:off x="990603" y="2743201"/>
          <a:ext cx="7618513" cy="573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i="1" kern="1200" dirty="0">
              <a:solidFill>
                <a:srgbClr val="002060"/>
              </a:solidFill>
              <a:latin typeface="+mn-lt"/>
            </a:rPr>
            <a:t>2004</a:t>
          </a:r>
          <a:r>
            <a:rPr lang="sr-Latn-ME" sz="2000" b="1" i="1" kern="1200" dirty="0">
              <a:solidFill>
                <a:srgbClr val="002060"/>
              </a:solidFill>
              <a:latin typeface="+mn-lt"/>
            </a:rPr>
            <a:t>.godine</a:t>
          </a:r>
          <a:r>
            <a:rPr lang="vi-VN" sz="2000" b="1" i="1" kern="1200" dirty="0">
              <a:solidFill>
                <a:srgbClr val="002060"/>
              </a:solidFill>
              <a:latin typeface="+mn-lt"/>
            </a:rPr>
            <a:t> </a:t>
          </a:r>
          <a:r>
            <a:rPr lang="sr-Latn-ME" sz="2000" b="0" i="1" kern="1200" dirty="0">
              <a:solidFill>
                <a:srgbClr val="002060"/>
              </a:solidFill>
              <a:latin typeface="+mn-lt"/>
            </a:rPr>
            <a:t>- </a:t>
          </a:r>
          <a:r>
            <a:rPr lang="vi-VN" sz="2000" b="0" i="1" kern="1200" dirty="0">
              <a:solidFill>
                <a:srgbClr val="002060"/>
              </a:solidFill>
              <a:latin typeface="+mn-lt"/>
            </a:rPr>
            <a:t>Direktiv</a:t>
          </a:r>
          <a:r>
            <a:rPr lang="sr-Latn-ME" sz="2000" b="0" i="1" kern="1200" dirty="0">
              <a:solidFill>
                <a:srgbClr val="002060"/>
              </a:solidFill>
              <a:latin typeface="+mn-lt"/>
            </a:rPr>
            <a:t>a</a:t>
          </a:r>
          <a:r>
            <a:rPr lang="vi-VN" sz="2000" b="0" i="1" kern="1200" dirty="0">
              <a:solidFill>
                <a:srgbClr val="002060"/>
              </a:solidFill>
              <a:latin typeface="+mn-lt"/>
            </a:rPr>
            <a:t> </a:t>
          </a:r>
          <a:r>
            <a:rPr lang="sr-Latn-ME" sz="2000" b="0" i="1" kern="1200" dirty="0">
              <a:solidFill>
                <a:srgbClr val="002060"/>
              </a:solidFill>
              <a:latin typeface="+mn-lt"/>
            </a:rPr>
            <a:t> </a:t>
          </a:r>
          <a:r>
            <a:rPr lang="vi-VN" sz="2000" b="0" i="1" kern="1200" dirty="0">
              <a:solidFill>
                <a:srgbClr val="002060"/>
              </a:solidFill>
              <a:latin typeface="+mn-lt"/>
            </a:rPr>
            <a:t>2004/17/EC i 2004/18/EC (Dizajn za sve u</a:t>
          </a:r>
          <a:r>
            <a:rPr lang="sr-Latn-ME" sz="2000" b="0" i="1" kern="1200" dirty="0">
              <a:solidFill>
                <a:srgbClr val="002060"/>
              </a:solidFill>
              <a:latin typeface="+mn-lt"/>
            </a:rPr>
            <a:t> </a:t>
          </a:r>
          <a:r>
            <a:rPr lang="vi-VN" sz="2000" b="0" i="1" kern="1200" dirty="0">
              <a:solidFill>
                <a:srgbClr val="002060"/>
              </a:solidFill>
              <a:latin typeface="+mn-lt"/>
            </a:rPr>
            <a:t>javnim nabavkama)</a:t>
          </a:r>
          <a:endParaRPr lang="en-US" sz="2000" b="0" kern="1200" dirty="0">
            <a:solidFill>
              <a:srgbClr val="002060"/>
            </a:solidFill>
            <a:latin typeface="+mn-lt"/>
          </a:endParaRPr>
        </a:p>
      </dsp:txBody>
      <dsp:txXfrm>
        <a:off x="1007405" y="2760003"/>
        <a:ext cx="7584909" cy="540058"/>
      </dsp:txXfrm>
    </dsp:sp>
    <dsp:sp modelId="{369D9EB0-6ACC-44BE-885D-0F637BA00FA8}">
      <dsp:nvSpPr>
        <dsp:cNvPr id="0" name=""/>
        <dsp:cNvSpPr/>
      </dsp:nvSpPr>
      <dsp:spPr>
        <a:xfrm rot="4044656">
          <a:off x="272076" y="3157618"/>
          <a:ext cx="1040387" cy="1211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1040387" y="6058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6260" y="3137667"/>
        <a:ext cx="52019" cy="52019"/>
      </dsp:txXfrm>
    </dsp:sp>
    <dsp:sp modelId="{EA7F596A-1B8D-429C-8792-0996A8BAECB8}">
      <dsp:nvSpPr>
        <dsp:cNvPr id="0" name=""/>
        <dsp:cNvSpPr/>
      </dsp:nvSpPr>
      <dsp:spPr>
        <a:xfrm>
          <a:off x="992086" y="3352799"/>
          <a:ext cx="7618513" cy="582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1" kern="1200" dirty="0">
              <a:solidFill>
                <a:srgbClr val="002060"/>
              </a:solidFill>
              <a:latin typeface="+mn-lt"/>
            </a:rPr>
            <a:t>2006-2015.godin</a:t>
          </a:r>
          <a:r>
            <a:rPr lang="pl-PL" sz="2000" i="1" kern="1200" dirty="0">
              <a:solidFill>
                <a:srgbClr val="002060"/>
              </a:solidFill>
              <a:latin typeface="+mn-lt"/>
            </a:rPr>
            <a:t>e - Akcioni plan Savjeta Evrope u oblasti invalidnosti</a:t>
          </a:r>
          <a:endParaRPr lang="en-US" sz="2000" kern="1200" dirty="0">
            <a:solidFill>
              <a:srgbClr val="002060"/>
            </a:solidFill>
            <a:latin typeface="+mn-lt"/>
          </a:endParaRPr>
        </a:p>
      </dsp:txBody>
      <dsp:txXfrm>
        <a:off x="1009142" y="3369855"/>
        <a:ext cx="7584401" cy="548214"/>
      </dsp:txXfrm>
    </dsp:sp>
    <dsp:sp modelId="{7411EFF6-326B-4053-9CD0-35F2C2A86E37}">
      <dsp:nvSpPr>
        <dsp:cNvPr id="0" name=""/>
        <dsp:cNvSpPr/>
      </dsp:nvSpPr>
      <dsp:spPr>
        <a:xfrm rot="4486956">
          <a:off x="33098" y="3409169"/>
          <a:ext cx="1516860" cy="1211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1516860" y="6058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3606" y="3377306"/>
        <a:ext cx="75843" cy="75843"/>
      </dsp:txXfrm>
    </dsp:sp>
    <dsp:sp modelId="{09371ED8-92AC-45DE-9739-41EAA8A5FB15}">
      <dsp:nvSpPr>
        <dsp:cNvPr id="0" name=""/>
        <dsp:cNvSpPr/>
      </dsp:nvSpPr>
      <dsp:spPr>
        <a:xfrm>
          <a:off x="990603" y="3962401"/>
          <a:ext cx="7618513" cy="369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i="1" kern="1200" dirty="0">
              <a:solidFill>
                <a:srgbClr val="002060"/>
              </a:solidFill>
              <a:latin typeface="+mn-lt"/>
            </a:rPr>
            <a:t>2010</a:t>
          </a:r>
          <a:r>
            <a:rPr lang="sr-Latn-ME" sz="2000" b="1" i="1" kern="1200" dirty="0">
              <a:solidFill>
                <a:srgbClr val="002060"/>
              </a:solidFill>
              <a:latin typeface="+mn-lt"/>
            </a:rPr>
            <a:t>.godine </a:t>
          </a:r>
          <a:r>
            <a:rPr lang="sr-Latn-ME" sz="2000" i="1" kern="1200" dirty="0">
              <a:solidFill>
                <a:srgbClr val="002060"/>
              </a:solidFill>
              <a:latin typeface="+mn-lt"/>
            </a:rPr>
            <a:t>-</a:t>
          </a:r>
          <a:r>
            <a:rPr lang="vi-VN" sz="2000" i="1" kern="1200" dirty="0">
              <a:solidFill>
                <a:srgbClr val="002060"/>
              </a:solidFill>
              <a:latin typeface="+mn-lt"/>
            </a:rPr>
            <a:t> Konvencij</a:t>
          </a:r>
          <a:r>
            <a:rPr lang="sr-Latn-ME" sz="2000" i="1" kern="1200" dirty="0">
              <a:solidFill>
                <a:srgbClr val="002060"/>
              </a:solidFill>
              <a:latin typeface="+mn-lt"/>
            </a:rPr>
            <a:t>a</a:t>
          </a:r>
          <a:r>
            <a:rPr lang="vi-VN" sz="2000" i="1" kern="1200" dirty="0">
              <a:solidFill>
                <a:srgbClr val="002060"/>
              </a:solidFill>
              <a:latin typeface="+mn-lt"/>
            </a:rPr>
            <a:t> UN o pravima osoba</a:t>
          </a:r>
          <a:r>
            <a:rPr lang="sr-Latn-ME" sz="2000" i="1" kern="1200" dirty="0">
              <a:solidFill>
                <a:srgbClr val="002060"/>
              </a:solidFill>
              <a:latin typeface="+mn-lt"/>
            </a:rPr>
            <a:t> </a:t>
          </a:r>
          <a:r>
            <a:rPr lang="vi-VN" sz="2000" i="1" kern="1200" dirty="0">
              <a:solidFill>
                <a:srgbClr val="002060"/>
              </a:solidFill>
              <a:latin typeface="+mn-lt"/>
            </a:rPr>
            <a:t>s invaliditetom</a:t>
          </a:r>
          <a:endParaRPr lang="en-US" sz="2000" kern="1200" dirty="0">
            <a:solidFill>
              <a:srgbClr val="002060"/>
            </a:solidFill>
            <a:latin typeface="+mn-lt"/>
          </a:endParaRPr>
        </a:p>
      </dsp:txBody>
      <dsp:txXfrm>
        <a:off x="1001420" y="3973218"/>
        <a:ext cx="7596879" cy="347694"/>
      </dsp:txXfrm>
    </dsp:sp>
    <dsp:sp modelId="{9DE138CC-4ACF-460B-A42C-B9F82568BCF8}">
      <dsp:nvSpPr>
        <dsp:cNvPr id="0" name=""/>
        <dsp:cNvSpPr/>
      </dsp:nvSpPr>
      <dsp:spPr>
        <a:xfrm rot="4705858">
          <a:off x="-195201" y="3642560"/>
          <a:ext cx="1970488" cy="1211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1970488" y="6058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40780" y="3599356"/>
        <a:ext cx="98524" cy="98524"/>
      </dsp:txXfrm>
    </dsp:sp>
    <dsp:sp modelId="{72522182-F5D3-429C-8959-2D8B872B0739}">
      <dsp:nvSpPr>
        <dsp:cNvPr id="0" name=""/>
        <dsp:cNvSpPr/>
      </dsp:nvSpPr>
      <dsp:spPr>
        <a:xfrm>
          <a:off x="987632" y="4343400"/>
          <a:ext cx="7622967" cy="540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i="1" kern="1200" dirty="0">
              <a:solidFill>
                <a:srgbClr val="002060"/>
              </a:solidFill>
              <a:latin typeface="+mn-lt"/>
            </a:rPr>
            <a:t>2010-2020.godin</a:t>
          </a:r>
          <a:r>
            <a:rPr lang="vi-VN" sz="2000" i="1" kern="1200" dirty="0">
              <a:solidFill>
                <a:srgbClr val="002060"/>
              </a:solidFill>
              <a:latin typeface="+mn-lt"/>
            </a:rPr>
            <a:t>e</a:t>
          </a:r>
          <a:r>
            <a:rPr lang="sr-Latn-ME" sz="2000" i="1" kern="1200" dirty="0">
              <a:solidFill>
                <a:srgbClr val="002060"/>
              </a:solidFill>
              <a:latin typeface="+mn-lt"/>
            </a:rPr>
            <a:t> - </a:t>
          </a:r>
          <a:r>
            <a:rPr lang="pl-PL" sz="2000" i="1" kern="1200" dirty="0">
              <a:solidFill>
                <a:srgbClr val="002060"/>
              </a:solidFill>
              <a:latin typeface="+mn-lt"/>
            </a:rPr>
            <a:t>Strategija za osobe sa invaliditetom na nivou Evropske unije</a:t>
          </a:r>
          <a:endParaRPr lang="en-US" sz="2000" kern="1200" dirty="0">
            <a:solidFill>
              <a:srgbClr val="002060"/>
            </a:solidFill>
            <a:latin typeface="+mn-lt"/>
          </a:endParaRPr>
        </a:p>
      </dsp:txBody>
      <dsp:txXfrm>
        <a:off x="1003474" y="4359242"/>
        <a:ext cx="7591283" cy="509207"/>
      </dsp:txXfrm>
    </dsp:sp>
    <dsp:sp modelId="{44FB3ECF-6EB7-440F-A784-7000DBDF0A54}">
      <dsp:nvSpPr>
        <dsp:cNvPr id="0" name=""/>
        <dsp:cNvSpPr/>
      </dsp:nvSpPr>
      <dsp:spPr>
        <a:xfrm rot="4868292">
          <a:off x="-492574" y="3944638"/>
          <a:ext cx="2565234" cy="1211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2565234" y="6058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725912" y="3886566"/>
        <a:ext cx="128261" cy="128261"/>
      </dsp:txXfrm>
    </dsp:sp>
    <dsp:sp modelId="{68902F05-17AB-48AA-8F5E-64479CB7B6C6}">
      <dsp:nvSpPr>
        <dsp:cNvPr id="0" name=""/>
        <dsp:cNvSpPr/>
      </dsp:nvSpPr>
      <dsp:spPr>
        <a:xfrm>
          <a:off x="987632" y="4949607"/>
          <a:ext cx="7622967" cy="536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1" kern="1200" dirty="0">
              <a:solidFill>
                <a:srgbClr val="002060"/>
              </a:solidFill>
              <a:latin typeface="+mn-lt"/>
            </a:rPr>
            <a:t>2013.godine</a:t>
          </a:r>
          <a:r>
            <a:rPr lang="pl-PL" sz="2000" i="1" kern="1200" dirty="0">
              <a:solidFill>
                <a:srgbClr val="002060"/>
              </a:solidFill>
              <a:latin typeface="+mn-lt"/>
            </a:rPr>
            <a:t> - Evropski koncept pristupačnosti EKP “od teorije do prakse”</a:t>
          </a:r>
          <a:endParaRPr lang="en-US" sz="2000" kern="1200" dirty="0">
            <a:solidFill>
              <a:srgbClr val="002060"/>
            </a:solidFill>
            <a:latin typeface="+mn-lt"/>
          </a:endParaRPr>
        </a:p>
      </dsp:txBody>
      <dsp:txXfrm>
        <a:off x="1003354" y="4965329"/>
        <a:ext cx="7591523" cy="505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879CC-A85B-4C13-B9AA-8C8671D3E05C}">
      <dsp:nvSpPr>
        <dsp:cNvPr id="0" name=""/>
        <dsp:cNvSpPr/>
      </dsp:nvSpPr>
      <dsp:spPr>
        <a:xfrm>
          <a:off x="881274" y="1708"/>
          <a:ext cx="4819916" cy="523363"/>
        </a:xfrm>
        <a:prstGeom prst="roundRect">
          <a:avLst>
            <a:gd name="adj" fmla="val 10000"/>
          </a:avLst>
        </a:prstGeom>
        <a:noFill/>
        <a:ln w="4445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200" kern="1200" dirty="0">
              <a:latin typeface="Cambria" pitchFamily="18" charset="0"/>
            </a:rPr>
            <a:t>Zakon o uređenju prostora i  izgradnji objekata </a:t>
          </a:r>
          <a:endParaRPr lang="en-US" sz="1200" kern="1200" dirty="0"/>
        </a:p>
      </dsp:txBody>
      <dsp:txXfrm>
        <a:off x="896603" y="17037"/>
        <a:ext cx="4789258" cy="492705"/>
      </dsp:txXfrm>
    </dsp:sp>
    <dsp:sp modelId="{CE79B1DA-FC9D-45B3-AE31-41932C7D7F6D}">
      <dsp:nvSpPr>
        <dsp:cNvPr id="0" name=""/>
        <dsp:cNvSpPr/>
      </dsp:nvSpPr>
      <dsp:spPr>
        <a:xfrm>
          <a:off x="1363266" y="525072"/>
          <a:ext cx="481991" cy="392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522"/>
              </a:lnTo>
              <a:lnTo>
                <a:pt x="481991" y="39252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F9B29-73CA-4138-BEE6-944290BFE3B1}">
      <dsp:nvSpPr>
        <dsp:cNvPr id="0" name=""/>
        <dsp:cNvSpPr/>
      </dsp:nvSpPr>
      <dsp:spPr>
        <a:xfrm>
          <a:off x="1845257" y="655912"/>
          <a:ext cx="6515138" cy="523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sr-Latn-ME" sz="1800" b="0" i="0" kern="1200" dirty="0">
              <a:solidFill>
                <a:srgbClr val="002060"/>
              </a:solidFill>
              <a:effectLst/>
              <a:latin typeface="+mn-lt"/>
              <a:ea typeface="Calibri"/>
              <a:cs typeface="Times New Roman"/>
            </a:rPr>
            <a:t>Pravilnik o bližem sadržaju i formi planskog dokumenta</a:t>
          </a:r>
          <a:endParaRPr lang="en-US" sz="1800" kern="1200" dirty="0">
            <a:solidFill>
              <a:srgbClr val="002060"/>
            </a:solidFill>
            <a:latin typeface="+mn-lt"/>
          </a:endParaRPr>
        </a:p>
      </dsp:txBody>
      <dsp:txXfrm>
        <a:off x="1860586" y="671241"/>
        <a:ext cx="6484480" cy="492705"/>
      </dsp:txXfrm>
    </dsp:sp>
    <dsp:sp modelId="{996501A3-A98F-4C83-91BA-FD0D113C26FF}">
      <dsp:nvSpPr>
        <dsp:cNvPr id="0" name=""/>
        <dsp:cNvSpPr/>
      </dsp:nvSpPr>
      <dsp:spPr>
        <a:xfrm>
          <a:off x="1363266" y="525072"/>
          <a:ext cx="481991" cy="104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726"/>
              </a:lnTo>
              <a:lnTo>
                <a:pt x="481991" y="104672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A00CE-EE70-44BE-B526-AB8C0A1E8FC2}">
      <dsp:nvSpPr>
        <dsp:cNvPr id="0" name=""/>
        <dsp:cNvSpPr/>
      </dsp:nvSpPr>
      <dsp:spPr>
        <a:xfrm>
          <a:off x="1845257" y="1310117"/>
          <a:ext cx="6534465" cy="523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sr-Latn-ME" sz="1800" b="0" i="0" kern="1200" dirty="0">
              <a:solidFill>
                <a:srgbClr val="002060"/>
              </a:solidFill>
              <a:effectLst/>
              <a:latin typeface="+mn-lt"/>
              <a:ea typeface="Calibri"/>
              <a:cs typeface="Times New Roman"/>
            </a:rPr>
            <a:t>Pravilnik o  bližim uslovima načinu prilagođavanja objekata za pristup i kretanje lica  smanjene pokretljivosti </a:t>
          </a:r>
          <a:endParaRPr lang="en-US" sz="1800" kern="1200" dirty="0">
            <a:solidFill>
              <a:srgbClr val="002060"/>
            </a:solidFill>
            <a:latin typeface="+mn-lt"/>
          </a:endParaRPr>
        </a:p>
      </dsp:txBody>
      <dsp:txXfrm>
        <a:off x="1860586" y="1325446"/>
        <a:ext cx="6503807" cy="492705"/>
      </dsp:txXfrm>
    </dsp:sp>
    <dsp:sp modelId="{EF821BFC-592C-448A-8232-BE180E0DEA10}">
      <dsp:nvSpPr>
        <dsp:cNvPr id="0" name=""/>
        <dsp:cNvSpPr/>
      </dsp:nvSpPr>
      <dsp:spPr>
        <a:xfrm>
          <a:off x="1363266" y="525072"/>
          <a:ext cx="481991" cy="1700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931"/>
              </a:lnTo>
              <a:lnTo>
                <a:pt x="481991" y="1700931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21839-D1BF-4DCA-B347-24F1304DC2D6}">
      <dsp:nvSpPr>
        <dsp:cNvPr id="0" name=""/>
        <dsp:cNvSpPr/>
      </dsp:nvSpPr>
      <dsp:spPr>
        <a:xfrm>
          <a:off x="1845257" y="1964321"/>
          <a:ext cx="6534465" cy="523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800" b="0" i="0" kern="1200" dirty="0">
              <a:solidFill>
                <a:srgbClr val="002060"/>
              </a:solidFill>
              <a:effectLst/>
              <a:latin typeface="+mn-lt"/>
              <a:ea typeface="Calibri"/>
              <a:cs typeface="Times New Roman"/>
            </a:rPr>
            <a:t>Pravilnik o načinu izrade, razmjeri i bližoj sadržini tehničke dokumentacije</a:t>
          </a:r>
          <a:endParaRPr lang="en-US" sz="1800" kern="1200" dirty="0">
            <a:solidFill>
              <a:srgbClr val="002060"/>
            </a:solidFill>
            <a:latin typeface="+mn-lt"/>
          </a:endParaRPr>
        </a:p>
      </dsp:txBody>
      <dsp:txXfrm>
        <a:off x="1860586" y="1979650"/>
        <a:ext cx="6503807" cy="492705"/>
      </dsp:txXfrm>
    </dsp:sp>
    <dsp:sp modelId="{B80DACFB-419E-4FAD-A81C-1F2A870E870E}">
      <dsp:nvSpPr>
        <dsp:cNvPr id="0" name=""/>
        <dsp:cNvSpPr/>
      </dsp:nvSpPr>
      <dsp:spPr>
        <a:xfrm>
          <a:off x="1363266" y="525072"/>
          <a:ext cx="481991" cy="2355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5135"/>
              </a:lnTo>
              <a:lnTo>
                <a:pt x="481991" y="235513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12834-F26A-47B4-A470-5F8099A44C66}">
      <dsp:nvSpPr>
        <dsp:cNvPr id="0" name=""/>
        <dsp:cNvSpPr/>
      </dsp:nvSpPr>
      <dsp:spPr>
        <a:xfrm>
          <a:off x="1845257" y="2618526"/>
          <a:ext cx="6534465" cy="523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800" b="0" i="0" kern="1200" dirty="0">
              <a:solidFill>
                <a:srgbClr val="002060"/>
              </a:solidFill>
              <a:effectLst/>
              <a:latin typeface="+mn-lt"/>
              <a:ea typeface="Calibri"/>
              <a:cs typeface="Times New Roman"/>
            </a:rPr>
            <a:t>Pravilnik o</a:t>
          </a:r>
          <a:r>
            <a:rPr lang="sr-Latn-ME" sz="1800" b="0" i="0" kern="1200" baseline="0" dirty="0">
              <a:solidFill>
                <a:srgbClr val="002060"/>
              </a:solidFill>
              <a:effectLst/>
              <a:latin typeface="+mn-lt"/>
              <a:ea typeface="Calibri"/>
              <a:cs typeface="Times New Roman"/>
            </a:rPr>
            <a:t> </a:t>
          </a:r>
          <a:r>
            <a:rPr lang="sr-Latn-ME" sz="1800" b="0" i="0" kern="1200" dirty="0">
              <a:solidFill>
                <a:srgbClr val="002060"/>
              </a:solidFill>
              <a:effectLst/>
              <a:latin typeface="+mn-lt"/>
              <a:ea typeface="Calibri"/>
              <a:cs typeface="Times New Roman"/>
            </a:rPr>
            <a:t>načinu vršenja revizije idejnog i glavnog projekta</a:t>
          </a:r>
          <a:endParaRPr lang="en-US" sz="1800" kern="1200" dirty="0">
            <a:solidFill>
              <a:srgbClr val="002060"/>
            </a:solidFill>
            <a:latin typeface="+mn-lt"/>
          </a:endParaRPr>
        </a:p>
      </dsp:txBody>
      <dsp:txXfrm>
        <a:off x="1860586" y="2633855"/>
        <a:ext cx="6503807" cy="492705"/>
      </dsp:txXfrm>
    </dsp:sp>
    <dsp:sp modelId="{A1D39B89-8AB2-4BF0-974B-FD4B14C4108B}">
      <dsp:nvSpPr>
        <dsp:cNvPr id="0" name=""/>
        <dsp:cNvSpPr/>
      </dsp:nvSpPr>
      <dsp:spPr>
        <a:xfrm>
          <a:off x="1363266" y="525072"/>
          <a:ext cx="455312" cy="2947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140"/>
              </a:lnTo>
              <a:lnTo>
                <a:pt x="455312" y="294714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A10F5-9BD3-4F34-805B-22089DB16DBF}">
      <dsp:nvSpPr>
        <dsp:cNvPr id="0" name=""/>
        <dsp:cNvSpPr/>
      </dsp:nvSpPr>
      <dsp:spPr>
        <a:xfrm>
          <a:off x="1818578" y="3280476"/>
          <a:ext cx="6553540" cy="383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800" b="0" i="0" kern="1200" dirty="0">
              <a:solidFill>
                <a:srgbClr val="002060"/>
              </a:solidFill>
              <a:effectLst/>
              <a:latin typeface="+mn-lt"/>
              <a:ea typeface="Calibri"/>
              <a:cs typeface="Times New Roman"/>
            </a:rPr>
            <a:t>Pravilnik o načinu i postupku vršenja stručnog nadzora</a:t>
          </a:r>
          <a:endParaRPr lang="en-US" sz="1800" kern="1200" dirty="0">
            <a:solidFill>
              <a:srgbClr val="002060"/>
            </a:solidFill>
            <a:latin typeface="+mn-lt"/>
          </a:endParaRPr>
        </a:p>
      </dsp:txBody>
      <dsp:txXfrm>
        <a:off x="1829810" y="3291708"/>
        <a:ext cx="6531076" cy="361009"/>
      </dsp:txXfrm>
    </dsp:sp>
    <dsp:sp modelId="{FB480E1E-72EB-4795-9B66-C3F49D801380}">
      <dsp:nvSpPr>
        <dsp:cNvPr id="0" name=""/>
        <dsp:cNvSpPr/>
      </dsp:nvSpPr>
      <dsp:spPr>
        <a:xfrm>
          <a:off x="1363266" y="525072"/>
          <a:ext cx="481991" cy="3448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8353"/>
              </a:lnTo>
              <a:lnTo>
                <a:pt x="481991" y="3448353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E7BD1-4AFD-47B0-92E1-8F39D7E80B0A}">
      <dsp:nvSpPr>
        <dsp:cNvPr id="0" name=""/>
        <dsp:cNvSpPr/>
      </dsp:nvSpPr>
      <dsp:spPr>
        <a:xfrm>
          <a:off x="1845257" y="3787044"/>
          <a:ext cx="6534465" cy="372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sr-Latn-CS" sz="1800" b="0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+mn-lt"/>
              <a:ea typeface="Calibri"/>
              <a:cs typeface="Times New Roman"/>
            </a:rPr>
            <a:t>Pravilnik o načinu vršenja tehničkog pregleda</a:t>
          </a:r>
          <a:endParaRPr lang="en-US" sz="1800" kern="1200" dirty="0">
            <a:solidFill>
              <a:srgbClr val="002060"/>
            </a:solidFill>
            <a:latin typeface="+mn-lt"/>
          </a:endParaRPr>
        </a:p>
      </dsp:txBody>
      <dsp:txXfrm>
        <a:off x="1856175" y="3797962"/>
        <a:ext cx="6512629" cy="350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8F80B-B527-427A-BB66-9E352751DD58}">
      <dsp:nvSpPr>
        <dsp:cNvPr id="0" name=""/>
        <dsp:cNvSpPr/>
      </dsp:nvSpPr>
      <dsp:spPr>
        <a:xfrm>
          <a:off x="0" y="727065"/>
          <a:ext cx="8483885" cy="41515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172CD-F3C0-4FF6-8F15-72F6F3CFB4A7}">
      <dsp:nvSpPr>
        <dsp:cNvPr id="0" name=""/>
        <dsp:cNvSpPr/>
      </dsp:nvSpPr>
      <dsp:spPr>
        <a:xfrm>
          <a:off x="374044" y="501973"/>
          <a:ext cx="8109840" cy="4763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469" tIns="0" rIns="2244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>
              <a:solidFill>
                <a:srgbClr val="002060"/>
              </a:solidFill>
              <a:latin typeface="+mn-lt"/>
            </a:rPr>
            <a:t>Strategija za  zaštitu lica sa invaliditetomod diskriminacije i promociju jednakosti – 2022-2027</a:t>
          </a:r>
          <a:endParaRPr lang="en-US" sz="2000" kern="1200" dirty="0">
            <a:solidFill>
              <a:srgbClr val="002060"/>
            </a:solidFill>
            <a:latin typeface="+mn-lt"/>
          </a:endParaRPr>
        </a:p>
      </dsp:txBody>
      <dsp:txXfrm>
        <a:off x="397298" y="525227"/>
        <a:ext cx="8063332" cy="429855"/>
      </dsp:txXfrm>
    </dsp:sp>
    <dsp:sp modelId="{A9092FFA-CF16-441D-B45B-04E7CB101ACE}">
      <dsp:nvSpPr>
        <dsp:cNvPr id="0" name=""/>
        <dsp:cNvSpPr/>
      </dsp:nvSpPr>
      <dsp:spPr>
        <a:xfrm>
          <a:off x="0" y="1246492"/>
          <a:ext cx="8483885" cy="43271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DD77F-FFE0-4480-8F27-5E91AB0CC01B}">
      <dsp:nvSpPr>
        <dsp:cNvPr id="0" name=""/>
        <dsp:cNvSpPr/>
      </dsp:nvSpPr>
      <dsp:spPr>
        <a:xfrm>
          <a:off x="405975" y="1102191"/>
          <a:ext cx="8077909" cy="5146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469" tIns="0" rIns="2244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>
              <a:solidFill>
                <a:srgbClr val="002060"/>
              </a:solidFill>
              <a:latin typeface="+mn-lt"/>
            </a:rPr>
            <a:t>Zakon o uređenju prostora i  izgradnji objekata </a:t>
          </a:r>
          <a:endParaRPr lang="en-US" sz="2000" kern="1200" dirty="0">
            <a:solidFill>
              <a:srgbClr val="002060"/>
            </a:solidFill>
            <a:latin typeface="+mn-lt"/>
          </a:endParaRPr>
        </a:p>
      </dsp:txBody>
      <dsp:txXfrm>
        <a:off x="431100" y="1127316"/>
        <a:ext cx="8027659" cy="464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61736-4DC5-4699-B0E5-CB6F57734CD4}">
      <dsp:nvSpPr>
        <dsp:cNvPr id="0" name=""/>
        <dsp:cNvSpPr/>
      </dsp:nvSpPr>
      <dsp:spPr>
        <a:xfrm rot="5400000">
          <a:off x="2275978" y="-1300142"/>
          <a:ext cx="130016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ME" sz="2400" i="1" kern="1200" dirty="0"/>
            <a:t>Nedovoljno informisana stručna javnost </a:t>
          </a:r>
          <a:endParaRPr lang="en-US" sz="2400" kern="1200" dirty="0"/>
        </a:p>
      </dsp:txBody>
      <dsp:txXfrm rot="-5400000">
        <a:off x="975340" y="63965"/>
        <a:ext cx="3837971" cy="1173224"/>
      </dsp:txXfrm>
    </dsp:sp>
    <dsp:sp modelId="{6C2A305A-9958-4A20-8DE9-C611B7AB915F}">
      <dsp:nvSpPr>
        <dsp:cNvPr id="0" name=""/>
        <dsp:cNvSpPr/>
      </dsp:nvSpPr>
      <dsp:spPr>
        <a:xfrm>
          <a:off x="365756" y="204450"/>
          <a:ext cx="609582" cy="8922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3700" kern="1200" dirty="0"/>
            <a:t>1</a:t>
          </a:r>
          <a:endParaRPr lang="en-US" sz="3700" kern="1200" dirty="0"/>
        </a:p>
      </dsp:txBody>
      <dsp:txXfrm>
        <a:off x="395513" y="234207"/>
        <a:ext cx="550068" cy="832738"/>
      </dsp:txXfrm>
    </dsp:sp>
    <dsp:sp modelId="{335CF0EF-1339-43CD-8792-A04CA9DF4623}">
      <dsp:nvSpPr>
        <dsp:cNvPr id="0" name=""/>
        <dsp:cNvSpPr/>
      </dsp:nvSpPr>
      <dsp:spPr>
        <a:xfrm rot="5400000">
          <a:off x="2818714" y="81279"/>
          <a:ext cx="130016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kern="1200" dirty="0" err="1"/>
            <a:t>Nepostojanje</a:t>
          </a:r>
          <a:r>
            <a:rPr lang="en-US" sz="2400" i="1" kern="1200" dirty="0"/>
            <a:t> </a:t>
          </a:r>
          <a:r>
            <a:rPr lang="en-US" sz="2400" i="1" kern="1200" dirty="0" err="1"/>
            <a:t>adekvatnih</a:t>
          </a:r>
          <a:r>
            <a:rPr lang="en-US" sz="2400" i="1" kern="1200" dirty="0"/>
            <a:t> </a:t>
          </a:r>
          <a:r>
            <a:rPr lang="en-US" sz="2400" i="1" kern="1200" dirty="0" err="1"/>
            <a:t>obuka</a:t>
          </a:r>
          <a:endParaRPr lang="en-US" sz="2400" i="1" kern="1200" dirty="0"/>
        </a:p>
      </dsp:txBody>
      <dsp:txXfrm rot="-5400000">
        <a:off x="1518076" y="1445387"/>
        <a:ext cx="3837971" cy="1173224"/>
      </dsp:txXfrm>
    </dsp:sp>
    <dsp:sp modelId="{3406A075-A1D9-42E9-959B-FB72CE830835}">
      <dsp:nvSpPr>
        <dsp:cNvPr id="0" name=""/>
        <dsp:cNvSpPr/>
      </dsp:nvSpPr>
      <dsp:spPr>
        <a:xfrm>
          <a:off x="365756" y="1574797"/>
          <a:ext cx="1152319" cy="914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3700" kern="1200" dirty="0"/>
            <a:t>2</a:t>
          </a:r>
          <a:endParaRPr lang="en-US" sz="3700" kern="1200" dirty="0"/>
        </a:p>
      </dsp:txBody>
      <dsp:txXfrm>
        <a:off x="410394" y="1619435"/>
        <a:ext cx="1063043" cy="825128"/>
      </dsp:txXfrm>
    </dsp:sp>
    <dsp:sp modelId="{43B71BA8-A5D8-4034-8002-001A42F43C73}">
      <dsp:nvSpPr>
        <dsp:cNvPr id="0" name=""/>
        <dsp:cNvSpPr/>
      </dsp:nvSpPr>
      <dsp:spPr>
        <a:xfrm rot="5400000">
          <a:off x="3129442" y="1462702"/>
          <a:ext cx="130016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kern="1200" dirty="0" err="1"/>
            <a:t>Nedovojni</a:t>
          </a:r>
          <a:r>
            <a:rPr lang="en-US" sz="2400" i="1" kern="1200" dirty="0"/>
            <a:t> </a:t>
          </a:r>
          <a:r>
            <a:rPr lang="en-US" sz="2400" i="1" kern="1200" dirty="0" err="1"/>
            <a:t>administrativni</a:t>
          </a:r>
          <a:r>
            <a:rPr lang="en-US" sz="2400" i="1" kern="1200" dirty="0"/>
            <a:t> </a:t>
          </a:r>
          <a:r>
            <a:rPr lang="en-US" sz="2400" i="1" kern="1200" dirty="0" err="1"/>
            <a:t>kapaciteti</a:t>
          </a:r>
          <a:r>
            <a:rPr lang="en-US" sz="2400" i="1" kern="1200" dirty="0"/>
            <a:t> </a:t>
          </a:r>
          <a:r>
            <a:rPr lang="en-US" sz="2400" i="1" kern="1200" dirty="0" err="1"/>
            <a:t>na</a:t>
          </a:r>
          <a:r>
            <a:rPr lang="en-US" sz="2400" i="1" kern="1200" dirty="0"/>
            <a:t> </a:t>
          </a:r>
          <a:r>
            <a:rPr lang="en-US" sz="2400" i="1" kern="1200" dirty="0" err="1"/>
            <a:t>državnom</a:t>
          </a:r>
          <a:r>
            <a:rPr lang="en-US" sz="2400" i="1" kern="1200" dirty="0"/>
            <a:t> </a:t>
          </a:r>
          <a:r>
            <a:rPr lang="en-US" sz="2400" i="1" kern="1200" dirty="0" err="1"/>
            <a:t>i</a:t>
          </a:r>
          <a:r>
            <a:rPr lang="en-US" sz="2400" i="1" kern="1200" dirty="0"/>
            <a:t> </a:t>
          </a:r>
          <a:r>
            <a:rPr lang="en-US" sz="2400" i="1" kern="1200" dirty="0" err="1"/>
            <a:t>lpkalnom</a:t>
          </a:r>
          <a:r>
            <a:rPr lang="en-US" sz="2400" i="1" kern="1200" dirty="0"/>
            <a:t> </a:t>
          </a:r>
          <a:r>
            <a:rPr lang="en-US" sz="2400" i="1" kern="1200" dirty="0" err="1"/>
            <a:t>nivou</a:t>
          </a:r>
          <a:endParaRPr lang="en-US" sz="2400" i="1" kern="1200" dirty="0"/>
        </a:p>
      </dsp:txBody>
      <dsp:txXfrm rot="-5400000">
        <a:off x="1828804" y="2826810"/>
        <a:ext cx="3837971" cy="1173224"/>
      </dsp:txXfrm>
    </dsp:sp>
    <dsp:sp modelId="{6CB90446-E9D8-4DC6-83BE-50B77590F727}">
      <dsp:nvSpPr>
        <dsp:cNvPr id="0" name=""/>
        <dsp:cNvSpPr/>
      </dsp:nvSpPr>
      <dsp:spPr>
        <a:xfrm>
          <a:off x="365756" y="2966044"/>
          <a:ext cx="1463047" cy="894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3700" kern="1200" dirty="0"/>
            <a:t>3</a:t>
          </a:r>
          <a:endParaRPr lang="en-US" sz="3700" kern="1200" dirty="0"/>
        </a:p>
      </dsp:txBody>
      <dsp:txXfrm>
        <a:off x="409434" y="3009722"/>
        <a:ext cx="1375691" cy="8073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6105A-65E1-49A9-BE49-87079E8C4DEF}">
      <dsp:nvSpPr>
        <dsp:cNvPr id="0" name=""/>
        <dsp:cNvSpPr/>
      </dsp:nvSpPr>
      <dsp:spPr>
        <a:xfrm>
          <a:off x="0" y="2120"/>
          <a:ext cx="8648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CAD4B0-92A0-4964-AFC6-5E2A68EF1AB5}">
      <dsp:nvSpPr>
        <dsp:cNvPr id="0" name=""/>
        <dsp:cNvSpPr/>
      </dsp:nvSpPr>
      <dsp:spPr>
        <a:xfrm>
          <a:off x="0" y="2120"/>
          <a:ext cx="1729740" cy="4339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b="1" kern="1200" dirty="0">
              <a:solidFill>
                <a:srgbClr val="002060"/>
              </a:solidFill>
            </a:rPr>
            <a:t>AKCIONI PLAN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0" y="2120"/>
        <a:ext cx="1729740" cy="4339158"/>
      </dsp:txXfrm>
    </dsp:sp>
    <dsp:sp modelId="{C59FB26A-F4B1-40BF-B7CA-CD857253C283}">
      <dsp:nvSpPr>
        <dsp:cNvPr id="0" name=""/>
        <dsp:cNvSpPr/>
      </dsp:nvSpPr>
      <dsp:spPr>
        <a:xfrm>
          <a:off x="1859470" y="17931"/>
          <a:ext cx="6789229" cy="31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altLang="en-US" sz="1800" kern="1200" dirty="0">
              <a:solidFill>
                <a:srgbClr val="002060"/>
              </a:solidFill>
              <a:latin typeface="+mn-lt"/>
            </a:rPr>
            <a:t>1. Centar za socijalni rad Podgorica</a:t>
          </a:r>
          <a:endParaRPr lang="en-US" sz="1800" kern="1200" dirty="0">
            <a:solidFill>
              <a:srgbClr val="002060"/>
            </a:solidFill>
            <a:latin typeface="+mn-lt"/>
          </a:endParaRPr>
        </a:p>
      </dsp:txBody>
      <dsp:txXfrm>
        <a:off x="1859470" y="17931"/>
        <a:ext cx="6789229" cy="316220"/>
      </dsp:txXfrm>
    </dsp:sp>
    <dsp:sp modelId="{C9400814-8C1D-41B3-98A0-C8AAA0699636}">
      <dsp:nvSpPr>
        <dsp:cNvPr id="0" name=""/>
        <dsp:cNvSpPr/>
      </dsp:nvSpPr>
      <dsp:spPr>
        <a:xfrm>
          <a:off x="1729740" y="334152"/>
          <a:ext cx="6918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B79595-FF61-44F6-AE37-2D293F0F21E8}">
      <dsp:nvSpPr>
        <dsp:cNvPr id="0" name=""/>
        <dsp:cNvSpPr/>
      </dsp:nvSpPr>
      <dsp:spPr>
        <a:xfrm>
          <a:off x="1859470" y="349963"/>
          <a:ext cx="6789229" cy="31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altLang="en-US" sz="1800" kern="1200" dirty="0">
              <a:solidFill>
                <a:srgbClr val="002060"/>
              </a:solidFill>
              <a:latin typeface="+mn-lt"/>
            </a:rPr>
            <a:t>2. Poreska uprava – Područna jedinica Podgorica</a:t>
          </a:r>
          <a:endParaRPr lang="en-US" sz="1800" kern="1200" dirty="0">
            <a:solidFill>
              <a:srgbClr val="002060"/>
            </a:solidFill>
            <a:latin typeface="+mn-lt"/>
          </a:endParaRPr>
        </a:p>
      </dsp:txBody>
      <dsp:txXfrm>
        <a:off x="1859470" y="349963"/>
        <a:ext cx="6789229" cy="316220"/>
      </dsp:txXfrm>
    </dsp:sp>
    <dsp:sp modelId="{1AEECE06-3186-4C1B-A028-ED00A8BF78C4}">
      <dsp:nvSpPr>
        <dsp:cNvPr id="0" name=""/>
        <dsp:cNvSpPr/>
      </dsp:nvSpPr>
      <dsp:spPr>
        <a:xfrm>
          <a:off x="1729740" y="666183"/>
          <a:ext cx="6918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B16BBA-7369-4D7E-8993-2E2B68500C78}">
      <dsp:nvSpPr>
        <dsp:cNvPr id="0" name=""/>
        <dsp:cNvSpPr/>
      </dsp:nvSpPr>
      <dsp:spPr>
        <a:xfrm>
          <a:off x="1859470" y="681994"/>
          <a:ext cx="6789229" cy="31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altLang="en-US" sz="1800" kern="1200" dirty="0">
              <a:solidFill>
                <a:srgbClr val="002060"/>
              </a:solidFill>
              <a:latin typeface="+mn-lt"/>
            </a:rPr>
            <a:t>3. Republički fond za zdravstveno osiguranje Pg</a:t>
          </a:r>
          <a:endParaRPr lang="en-US" sz="1800" kern="1200" dirty="0">
            <a:solidFill>
              <a:srgbClr val="002060"/>
            </a:solidFill>
            <a:latin typeface="+mn-lt"/>
          </a:endParaRPr>
        </a:p>
      </dsp:txBody>
      <dsp:txXfrm>
        <a:off x="1859470" y="681994"/>
        <a:ext cx="6789229" cy="316220"/>
      </dsp:txXfrm>
    </dsp:sp>
    <dsp:sp modelId="{99C702E8-821C-49FF-9F76-0B5F7D51F229}">
      <dsp:nvSpPr>
        <dsp:cNvPr id="0" name=""/>
        <dsp:cNvSpPr/>
      </dsp:nvSpPr>
      <dsp:spPr>
        <a:xfrm>
          <a:off x="1729740" y="998215"/>
          <a:ext cx="6918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E2F8DE-9D53-42A2-9E08-5975C61AFB41}">
      <dsp:nvSpPr>
        <dsp:cNvPr id="0" name=""/>
        <dsp:cNvSpPr/>
      </dsp:nvSpPr>
      <dsp:spPr>
        <a:xfrm>
          <a:off x="1859470" y="1014026"/>
          <a:ext cx="6789229" cy="31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altLang="en-US" sz="1800" kern="1200" dirty="0">
              <a:solidFill>
                <a:srgbClr val="002060"/>
              </a:solidFill>
              <a:latin typeface="+mn-lt"/>
            </a:rPr>
            <a:t>4. Osnovni sud u Podgorici</a:t>
          </a:r>
          <a:endParaRPr lang="en-US" sz="1800" kern="1200" dirty="0">
            <a:solidFill>
              <a:srgbClr val="002060"/>
            </a:solidFill>
            <a:latin typeface="+mn-lt"/>
          </a:endParaRPr>
        </a:p>
      </dsp:txBody>
      <dsp:txXfrm>
        <a:off x="1859470" y="1014026"/>
        <a:ext cx="6789229" cy="316220"/>
      </dsp:txXfrm>
    </dsp:sp>
    <dsp:sp modelId="{2368C52B-4874-4586-93DA-1DC1CB1A839E}">
      <dsp:nvSpPr>
        <dsp:cNvPr id="0" name=""/>
        <dsp:cNvSpPr/>
      </dsp:nvSpPr>
      <dsp:spPr>
        <a:xfrm>
          <a:off x="1729740" y="1330246"/>
          <a:ext cx="6918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632F59-3DA7-42AE-8B61-6B2EB0AAC078}">
      <dsp:nvSpPr>
        <dsp:cNvPr id="0" name=""/>
        <dsp:cNvSpPr/>
      </dsp:nvSpPr>
      <dsp:spPr>
        <a:xfrm>
          <a:off x="1859470" y="1346057"/>
          <a:ext cx="6789229" cy="31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altLang="en-US" sz="1800" kern="1200" dirty="0">
              <a:solidFill>
                <a:srgbClr val="002060"/>
              </a:solidFill>
              <a:latin typeface="+mn-lt"/>
            </a:rPr>
            <a:t>5. Ekonomski fakultet u Podgorici</a:t>
          </a:r>
          <a:endParaRPr lang="en-US" sz="1800" kern="1200" dirty="0">
            <a:solidFill>
              <a:srgbClr val="002060"/>
            </a:solidFill>
            <a:latin typeface="+mn-lt"/>
          </a:endParaRPr>
        </a:p>
      </dsp:txBody>
      <dsp:txXfrm>
        <a:off x="1859470" y="1346057"/>
        <a:ext cx="6789229" cy="316220"/>
      </dsp:txXfrm>
    </dsp:sp>
    <dsp:sp modelId="{DE1658F0-F396-4656-891C-8DF1C9181953}">
      <dsp:nvSpPr>
        <dsp:cNvPr id="0" name=""/>
        <dsp:cNvSpPr/>
      </dsp:nvSpPr>
      <dsp:spPr>
        <a:xfrm>
          <a:off x="1729740" y="1662277"/>
          <a:ext cx="6918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B84633-3C52-40B3-96F4-28BEC6DD245B}">
      <dsp:nvSpPr>
        <dsp:cNvPr id="0" name=""/>
        <dsp:cNvSpPr/>
      </dsp:nvSpPr>
      <dsp:spPr>
        <a:xfrm>
          <a:off x="1859470" y="1678088"/>
          <a:ext cx="6789229" cy="31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altLang="en-US" sz="1800" kern="1200" dirty="0">
              <a:solidFill>
                <a:srgbClr val="002060"/>
              </a:solidFill>
              <a:latin typeface="+mn-lt"/>
            </a:rPr>
            <a:t>6. Skupština Crne Gore</a:t>
          </a:r>
          <a:endParaRPr lang="en-US" sz="1800" kern="1200" dirty="0">
            <a:solidFill>
              <a:srgbClr val="002060"/>
            </a:solidFill>
            <a:latin typeface="+mn-lt"/>
          </a:endParaRPr>
        </a:p>
      </dsp:txBody>
      <dsp:txXfrm>
        <a:off x="1859470" y="1678088"/>
        <a:ext cx="6789229" cy="316220"/>
      </dsp:txXfrm>
    </dsp:sp>
    <dsp:sp modelId="{DF61975D-D3AD-44A0-8115-FDC309A73C16}">
      <dsp:nvSpPr>
        <dsp:cNvPr id="0" name=""/>
        <dsp:cNvSpPr/>
      </dsp:nvSpPr>
      <dsp:spPr>
        <a:xfrm>
          <a:off x="1729740" y="1994309"/>
          <a:ext cx="6918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84A679-A0F3-45AB-987D-73C8F7A615BA}">
      <dsp:nvSpPr>
        <dsp:cNvPr id="0" name=""/>
        <dsp:cNvSpPr/>
      </dsp:nvSpPr>
      <dsp:spPr>
        <a:xfrm>
          <a:off x="1859470" y="2010120"/>
          <a:ext cx="6789229" cy="31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altLang="en-US" sz="1800" kern="1200" dirty="0">
              <a:solidFill>
                <a:srgbClr val="002060"/>
              </a:solidFill>
              <a:latin typeface="+mn-lt"/>
            </a:rPr>
            <a:t>7. Ministarstvo finansija</a:t>
          </a:r>
          <a:endParaRPr lang="en-US" sz="1800" kern="1200" dirty="0">
            <a:solidFill>
              <a:srgbClr val="002060"/>
            </a:solidFill>
            <a:latin typeface="+mn-lt"/>
          </a:endParaRPr>
        </a:p>
      </dsp:txBody>
      <dsp:txXfrm>
        <a:off x="1859470" y="2010120"/>
        <a:ext cx="6789229" cy="316220"/>
      </dsp:txXfrm>
    </dsp:sp>
    <dsp:sp modelId="{AE39F98C-F247-4C93-A940-5CCD986DC26D}">
      <dsp:nvSpPr>
        <dsp:cNvPr id="0" name=""/>
        <dsp:cNvSpPr/>
      </dsp:nvSpPr>
      <dsp:spPr>
        <a:xfrm>
          <a:off x="1729740" y="2326340"/>
          <a:ext cx="6918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5B2BE0-6A83-456C-8D80-63EF0A13EED4}">
      <dsp:nvSpPr>
        <dsp:cNvPr id="0" name=""/>
        <dsp:cNvSpPr/>
      </dsp:nvSpPr>
      <dsp:spPr>
        <a:xfrm>
          <a:off x="1859470" y="2342151"/>
          <a:ext cx="6789229" cy="31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altLang="en-US" sz="1800" kern="1200" dirty="0">
              <a:solidFill>
                <a:srgbClr val="002060"/>
              </a:solidFill>
              <a:latin typeface="+mn-lt"/>
            </a:rPr>
            <a:t>8. Opšta bolnica u Beranama</a:t>
          </a:r>
          <a:endParaRPr lang="en-US" sz="1800" kern="1200" dirty="0">
            <a:solidFill>
              <a:srgbClr val="002060"/>
            </a:solidFill>
            <a:latin typeface="+mn-lt"/>
          </a:endParaRPr>
        </a:p>
      </dsp:txBody>
      <dsp:txXfrm>
        <a:off x="1859470" y="2342151"/>
        <a:ext cx="6789229" cy="316220"/>
      </dsp:txXfrm>
    </dsp:sp>
    <dsp:sp modelId="{F9A536B5-B2D1-4FAC-9CBB-70955E9FD2E2}">
      <dsp:nvSpPr>
        <dsp:cNvPr id="0" name=""/>
        <dsp:cNvSpPr/>
      </dsp:nvSpPr>
      <dsp:spPr>
        <a:xfrm>
          <a:off x="1729740" y="2658372"/>
          <a:ext cx="6918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408C51-5BD3-4CCD-8E99-062AD55E47A7}">
      <dsp:nvSpPr>
        <dsp:cNvPr id="0" name=""/>
        <dsp:cNvSpPr/>
      </dsp:nvSpPr>
      <dsp:spPr>
        <a:xfrm>
          <a:off x="1859470" y="2674183"/>
          <a:ext cx="6789229" cy="31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altLang="en-US" sz="1800" kern="1200" dirty="0">
              <a:solidFill>
                <a:srgbClr val="002060"/>
              </a:solidFill>
              <a:latin typeface="+mn-lt"/>
            </a:rPr>
            <a:t>9. Dom zdravlja “Dr Niko Labović” u Beranama</a:t>
          </a:r>
          <a:endParaRPr lang="en-US" sz="1800" kern="1200" dirty="0">
            <a:solidFill>
              <a:srgbClr val="002060"/>
            </a:solidFill>
            <a:latin typeface="+mn-lt"/>
          </a:endParaRPr>
        </a:p>
      </dsp:txBody>
      <dsp:txXfrm>
        <a:off x="1859470" y="2674183"/>
        <a:ext cx="6789229" cy="316220"/>
      </dsp:txXfrm>
    </dsp:sp>
    <dsp:sp modelId="{547D60AA-8607-4469-B179-F59BFAB4D32D}">
      <dsp:nvSpPr>
        <dsp:cNvPr id="0" name=""/>
        <dsp:cNvSpPr/>
      </dsp:nvSpPr>
      <dsp:spPr>
        <a:xfrm>
          <a:off x="1729740" y="2990403"/>
          <a:ext cx="6918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29746C-24DE-42F3-92EC-80556A909108}">
      <dsp:nvSpPr>
        <dsp:cNvPr id="0" name=""/>
        <dsp:cNvSpPr/>
      </dsp:nvSpPr>
      <dsp:spPr>
        <a:xfrm>
          <a:off x="1859470" y="3006214"/>
          <a:ext cx="6789229" cy="31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altLang="en-US" sz="1800" kern="1200" dirty="0">
              <a:solidFill>
                <a:srgbClr val="002060"/>
              </a:solidFill>
              <a:latin typeface="+mn-lt"/>
            </a:rPr>
            <a:t>10. Bolnica za plućne bolesti „Dr Jovan Bulajić“ Brezovik Nk</a:t>
          </a:r>
          <a:endParaRPr lang="en-US" sz="1800" kern="1200" dirty="0">
            <a:solidFill>
              <a:srgbClr val="002060"/>
            </a:solidFill>
            <a:latin typeface="+mn-lt"/>
          </a:endParaRPr>
        </a:p>
      </dsp:txBody>
      <dsp:txXfrm>
        <a:off x="1859470" y="3006214"/>
        <a:ext cx="6789229" cy="316220"/>
      </dsp:txXfrm>
    </dsp:sp>
    <dsp:sp modelId="{1E08F9C0-22D5-4D0F-9465-1E476B234C06}">
      <dsp:nvSpPr>
        <dsp:cNvPr id="0" name=""/>
        <dsp:cNvSpPr/>
      </dsp:nvSpPr>
      <dsp:spPr>
        <a:xfrm>
          <a:off x="1729740" y="3322435"/>
          <a:ext cx="6918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86EC56-E4F3-40EF-A5A9-D2E511DF38C6}">
      <dsp:nvSpPr>
        <dsp:cNvPr id="0" name=""/>
        <dsp:cNvSpPr/>
      </dsp:nvSpPr>
      <dsp:spPr>
        <a:xfrm>
          <a:off x="1859470" y="3338246"/>
          <a:ext cx="6789229" cy="31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altLang="en-US" sz="1800" kern="1200" dirty="0">
              <a:solidFill>
                <a:srgbClr val="002060"/>
              </a:solidFill>
              <a:latin typeface="+mn-lt"/>
            </a:rPr>
            <a:t>11. JZU Opšta bolnica u Nikšiću</a:t>
          </a:r>
          <a:endParaRPr lang="en-US" sz="1800" kern="1200" dirty="0">
            <a:solidFill>
              <a:srgbClr val="002060"/>
            </a:solidFill>
            <a:latin typeface="+mn-lt"/>
          </a:endParaRPr>
        </a:p>
      </dsp:txBody>
      <dsp:txXfrm>
        <a:off x="1859470" y="3338246"/>
        <a:ext cx="6789229" cy="316220"/>
      </dsp:txXfrm>
    </dsp:sp>
    <dsp:sp modelId="{EF7B8A7D-9BBD-4994-A073-F918B0C7B65A}">
      <dsp:nvSpPr>
        <dsp:cNvPr id="0" name=""/>
        <dsp:cNvSpPr/>
      </dsp:nvSpPr>
      <dsp:spPr>
        <a:xfrm>
          <a:off x="1729740" y="3654466"/>
          <a:ext cx="6918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849543-A88E-47B1-9F4F-827E16D6F2A0}">
      <dsp:nvSpPr>
        <dsp:cNvPr id="0" name=""/>
        <dsp:cNvSpPr/>
      </dsp:nvSpPr>
      <dsp:spPr>
        <a:xfrm>
          <a:off x="1859470" y="3670277"/>
          <a:ext cx="6789229" cy="31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altLang="en-US" sz="1800" kern="1200" dirty="0">
              <a:solidFill>
                <a:srgbClr val="002060"/>
              </a:solidFill>
              <a:latin typeface="+mn-lt"/>
            </a:rPr>
            <a:t>12. Dom zdravlja u Nikšiću</a:t>
          </a:r>
          <a:endParaRPr lang="en-US" sz="1800" kern="1200" dirty="0">
            <a:solidFill>
              <a:srgbClr val="002060"/>
            </a:solidFill>
            <a:latin typeface="+mn-lt"/>
          </a:endParaRPr>
        </a:p>
      </dsp:txBody>
      <dsp:txXfrm>
        <a:off x="1859470" y="3670277"/>
        <a:ext cx="6789229" cy="316220"/>
      </dsp:txXfrm>
    </dsp:sp>
    <dsp:sp modelId="{B03C5C9A-3FD0-4C02-8A62-076B59D8D116}">
      <dsp:nvSpPr>
        <dsp:cNvPr id="0" name=""/>
        <dsp:cNvSpPr/>
      </dsp:nvSpPr>
      <dsp:spPr>
        <a:xfrm>
          <a:off x="1729740" y="3986497"/>
          <a:ext cx="6918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49D3D5-DCCD-4B4F-9443-497D41956BAD}">
      <dsp:nvSpPr>
        <dsp:cNvPr id="0" name=""/>
        <dsp:cNvSpPr/>
      </dsp:nvSpPr>
      <dsp:spPr>
        <a:xfrm>
          <a:off x="1859470" y="4002308"/>
          <a:ext cx="6789229" cy="31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altLang="en-US" sz="1800" kern="1200" dirty="0">
              <a:solidFill>
                <a:srgbClr val="002060"/>
              </a:solidFill>
              <a:latin typeface="+mn-lt"/>
            </a:rPr>
            <a:t>13. Dom zdravlja u Pljevljima, zgrada laboratorije i rentgen</a:t>
          </a:r>
          <a:r>
            <a:rPr lang="sr-Latn-ME" altLang="en-US" sz="1200" kern="1200" dirty="0">
              <a:solidFill>
                <a:srgbClr val="002060"/>
              </a:solidFill>
              <a:latin typeface="Cambria" panose="02040503050406030204" pitchFamily="18" charset="0"/>
            </a:rPr>
            <a:t>a.</a:t>
          </a:r>
          <a:endParaRPr lang="en-US" sz="1200" kern="1200" dirty="0">
            <a:solidFill>
              <a:srgbClr val="002060"/>
            </a:solidFill>
          </a:endParaRPr>
        </a:p>
      </dsp:txBody>
      <dsp:txXfrm>
        <a:off x="1859470" y="4002308"/>
        <a:ext cx="6789229" cy="316220"/>
      </dsp:txXfrm>
    </dsp:sp>
    <dsp:sp modelId="{05126E56-C104-4AD6-96CF-598CF837A629}">
      <dsp:nvSpPr>
        <dsp:cNvPr id="0" name=""/>
        <dsp:cNvSpPr/>
      </dsp:nvSpPr>
      <dsp:spPr>
        <a:xfrm>
          <a:off x="1729740" y="4318529"/>
          <a:ext cx="6918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17009-0579-4202-8B5F-313A6BFFA293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362F6-FE5F-4151-96DD-0D390CB2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2731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74073-8ED7-4778-AA14-0EA46DAE7F4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FFEBC-C443-4D8E-AD52-2C130EE3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257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FFEBC-C443-4D8E-AD52-2C130EE3F4F5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52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FFEBC-C443-4D8E-AD52-2C130EE3F4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2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9778-F82F-418B-9815-B42ACCE5A458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087E-E47D-465B-A765-5B5439F6E5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B57-EC84-4DA0-8078-426CF52F5041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087E-E47D-465B-A765-5B5439F6E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8DDE-43ED-49F6-8C85-34AAB473B7CF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087E-E47D-465B-A765-5B5439F6E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1DD0-4367-4460-B252-A6DA126103A8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087E-E47D-465B-A765-5B5439F6E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E4B3-4792-444E-8015-29046A21A917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087E-E47D-465B-A765-5B5439F6E5C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C7C-B192-4885-BADA-A851C58FB027}" type="datetime1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087E-E47D-465B-A765-5B5439F6E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8B97-724D-4184-BA17-7ADC68E525BA}" type="datetime1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087E-E47D-465B-A765-5B5439F6E5C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8509-6BCC-4FCE-BAFA-72F6C1809724}" type="datetime1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087E-E47D-465B-A765-5B5439F6E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63F7-ED11-407C-BD93-C3B5CB1DD94C}" type="datetime1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087E-E47D-465B-A765-5B5439F6E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24D5-81F6-4FD2-B7B4-CE8D809A3615}" type="datetime1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087E-E47D-465B-A765-5B5439F6E5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0932-4BDC-4D65-9AF4-FC4C38F9F901}" type="datetime1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087E-E47D-465B-A765-5B5439F6E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0945223-C6B4-4680-A7EC-63A9D65221CB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81E087E-E47D-465B-A765-5B5439F6E5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jpg@01CB84D6.595D5DF0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3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7315200" cy="2133600"/>
          </a:xfrm>
        </p:spPr>
        <p:txBody>
          <a:bodyPr/>
          <a:lstStyle/>
          <a:p>
            <a:r>
              <a:rPr lang="sr-Latn-ME" sz="3600" dirty="0"/>
              <a:t>PRISTUPAČNOST – </a:t>
            </a:r>
            <a:br>
              <a:rPr lang="sr-Latn-ME" sz="3600" dirty="0"/>
            </a:br>
            <a:r>
              <a:rPr lang="sr-Latn-ME" sz="3600" dirty="0"/>
              <a:t>od  zakona  do  prakse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657600"/>
            <a:ext cx="6629400" cy="2133600"/>
          </a:xfrm>
        </p:spPr>
        <p:txBody>
          <a:bodyPr>
            <a:normAutofit/>
          </a:bodyPr>
          <a:lstStyle/>
          <a:p>
            <a:pPr algn="r"/>
            <a:endParaRPr lang="sr-Latn-ME" sz="2000" b="1" dirty="0">
              <a:solidFill>
                <a:srgbClr val="002060"/>
              </a:solidFill>
            </a:endParaRPr>
          </a:p>
          <a:p>
            <a:pPr algn="r"/>
            <a:r>
              <a:rPr lang="sr-Latn-ME" sz="2000" b="1" dirty="0">
                <a:solidFill>
                  <a:srgbClr val="002060"/>
                </a:solidFill>
              </a:rPr>
              <a:t>DIREKTORAT ZA GRAĐEVINARSTVO</a:t>
            </a:r>
          </a:p>
        </p:txBody>
      </p:sp>
      <p:pic>
        <p:nvPicPr>
          <p:cNvPr id="5" name="Picture 5" descr="znak za memo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6286500"/>
            <a:ext cx="1022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42578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4301" y="1482092"/>
            <a:ext cx="8610600" cy="4389123"/>
            <a:chOff x="228600" y="381000"/>
            <a:chExt cx="8610600" cy="4389123"/>
          </a:xfrm>
        </p:grpSpPr>
        <p:pic>
          <p:nvPicPr>
            <p:cNvPr id="1026" name="Picture 2" descr="C:\Users\ivan.nedovic\Desktop\AP za Jelenu\Berane Dom zdravlja\DSCF870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598422"/>
              <a:ext cx="2895600" cy="2171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ivan.nedovic\Desktop\AP za Jelenu\Berane Dom zdravlja\DSCF870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1" y="2620747"/>
              <a:ext cx="2895600" cy="2149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ivan.nedovic\Desktop\AP za Jelenu\Berane Dom zdravlja\DSCF870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96242"/>
              <a:ext cx="2895600" cy="217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ivan.nedovic\Desktop\AP za Jelenu\Berane Dom zdravlja\DSCF870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96242"/>
              <a:ext cx="2895600" cy="217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ivan.nedovic\Desktop\AP za Jelenu\Berane Dom zdravlja\DSCF8707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28"/>
            <a:stretch/>
          </p:blipFill>
          <p:spPr bwMode="auto">
            <a:xfrm>
              <a:off x="228600" y="381000"/>
              <a:ext cx="2666999" cy="2221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ivan.nedovic\Desktop\AP za Jelenu\Berane Dom zdravlja\DSCF8697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667000"/>
              <a:ext cx="2666999" cy="207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438400" y="1009412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dirty="0"/>
              <a:t>DOM ZDRAVLJA BERANE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2051"/>
            <a:ext cx="1023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81000" y="533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4. Akcioni plan </a:t>
            </a:r>
          </a:p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  <p:sp>
        <p:nvSpPr>
          <p:cNvPr id="17" name="Slide Number Placeholder 8"/>
          <p:cNvSpPr txBox="1">
            <a:spLocks/>
          </p:cNvSpPr>
          <p:nvPr/>
        </p:nvSpPr>
        <p:spPr>
          <a:xfrm>
            <a:off x="8077200" y="651804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1E087E-E47D-465B-A765-5B5439F6E5C8}" type="slidenum">
              <a:rPr lang="en-US" smtClean="0">
                <a:solidFill>
                  <a:schemeClr val="tx1"/>
                </a:solidFill>
              </a:rPr>
              <a:pPr algn="r"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6772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ivan.nedovic\Desktop\AP za Jelenu\Pljevlja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00843"/>
            <a:ext cx="2209800" cy="21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van.nedovic\Desktop\AP za Jelenu\Pljevlja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0" y="4114800"/>
            <a:ext cx="2525514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van.nedovic\Desktop\AP za Jelenu\Pljevlja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00843"/>
            <a:ext cx="2514600" cy="21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van.nedovic\Desktop\AP za Jelenu\Pljevlja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17" y="1447800"/>
            <a:ext cx="2280483" cy="25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van.nedovic\Desktop\AP za Jelenu\Pljevlja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60" y="1447799"/>
            <a:ext cx="2760616" cy="25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9699" y="917525"/>
            <a:ext cx="667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dirty="0"/>
              <a:t>DOM ZDRAVLJA PLJEVLJA zgrada laboratorije i rentgena</a:t>
            </a:r>
            <a:endParaRPr lang="en-US" dirty="0"/>
          </a:p>
          <a:p>
            <a:pPr algn="ctr"/>
            <a:r>
              <a:rPr lang="sr-Latn-ME" dirty="0"/>
              <a:t>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1023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81000" y="533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4. Akcioni plan </a:t>
            </a:r>
          </a:p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  <p:sp>
        <p:nvSpPr>
          <p:cNvPr id="15" name="Slide Number Placeholder 8"/>
          <p:cNvSpPr txBox="1">
            <a:spLocks/>
          </p:cNvSpPr>
          <p:nvPr/>
        </p:nvSpPr>
        <p:spPr>
          <a:xfrm>
            <a:off x="8077200" y="651804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1E087E-E47D-465B-A765-5B5439F6E5C8}" type="slidenum">
              <a:rPr lang="en-US" smtClean="0">
                <a:solidFill>
                  <a:schemeClr val="tx1"/>
                </a:solidFill>
              </a:rPr>
              <a:pPr algn="r"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7058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676398"/>
            <a:ext cx="8138160" cy="4663440"/>
            <a:chOff x="838200" y="1676399"/>
            <a:chExt cx="8115852" cy="4343401"/>
          </a:xfrm>
        </p:grpSpPr>
        <p:pic>
          <p:nvPicPr>
            <p:cNvPr id="3085" name="Picture 13" descr="C:\Users\ivan.nedovic\Desktop\AP za Jelenu\Podgorica Poreska uprava\DSCN092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83265"/>
              <a:ext cx="2629452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C:\Users\ivan.nedovic\Desktop\AP za Jelenu\Podgorica Poreska uprava\DSCN091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116" y="1683264"/>
              <a:ext cx="2629452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Picture 15" descr="C:\Users\ivan.nedovic\Desktop\AP za Jelenu\Podgorica Poreska uprava\DSCN092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948" y="1676399"/>
              <a:ext cx="2629452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C:\Users\ivan.nedovic\Desktop\AP za Jelenu\Podgorica Poreska uprava\DSCN091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124200"/>
              <a:ext cx="2629452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1" name="Picture 19" descr="C:\Users\ivan.nedovic\Desktop\AP za Jelenu\Podgorica Poreska uprava\DSCN091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948" y="3124200"/>
              <a:ext cx="2629452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2" name="Picture 20" descr="C:\Users\ivan.nedovic\Desktop\AP za Jelenu\Podgorica Poreska uprava\DSCN092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648200"/>
              <a:ext cx="2629452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4" name="Picture 22" descr="C:\Users\ivan.nedovic\Desktop\AP za Jelenu\Podgorica Poreska uprava\DSCN092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116" y="4648200"/>
              <a:ext cx="2629452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6" name="Picture 24" descr="C:\Users\ivan.nedovic\Desktop\AP za Jelenu\Podgorica Poreska uprava\DSCN0916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116" y="3124200"/>
              <a:ext cx="2629452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7" name="Picture 25" descr="C:\Users\ivan.nedovic\Desktop\AP za Jelenu\Podgorica Poreska uprava\DSCN0920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4648200"/>
              <a:ext cx="2629452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295400" y="1066800"/>
            <a:ext cx="6324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PORESKA UPRAVA – </a:t>
            </a:r>
            <a:r>
              <a:rPr lang="en-US" sz="2000" dirty="0" err="1">
                <a:solidFill>
                  <a:srgbClr val="002060"/>
                </a:solidFill>
              </a:rPr>
              <a:t>Područna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jedinica</a:t>
            </a:r>
            <a:r>
              <a:rPr lang="en-US" sz="2000" dirty="0">
                <a:solidFill>
                  <a:srgbClr val="002060"/>
                </a:solidFill>
              </a:rPr>
              <a:t> Podgorica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1023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1000" y="533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4. Akcioni plan </a:t>
            </a:r>
          </a:p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 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4" name="Slide Number Placeholder 8"/>
          <p:cNvSpPr txBox="1">
            <a:spLocks/>
          </p:cNvSpPr>
          <p:nvPr/>
        </p:nvSpPr>
        <p:spPr>
          <a:xfrm>
            <a:off x="8077200" y="651804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1E087E-E47D-465B-A765-5B5439F6E5C8}" type="slidenum">
              <a:rPr lang="en-US" smtClean="0">
                <a:solidFill>
                  <a:schemeClr val="tx1"/>
                </a:solidFill>
              </a:rPr>
              <a:pPr algn="r"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4040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59280" y="1295400"/>
            <a:ext cx="5212080" cy="2743200"/>
            <a:chOff x="228600" y="1955800"/>
            <a:chExt cx="6296025" cy="3606800"/>
          </a:xfrm>
        </p:grpSpPr>
        <p:pic>
          <p:nvPicPr>
            <p:cNvPr id="4099" name="Picture 3" descr="C:\Users\ivan.nedovic\Desktop\AP za Jelenu\Podgorica Skupstina\IMG_20151112_13284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955800"/>
              <a:ext cx="2028825" cy="360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ivan.nedovic\Desktop\AP za Jelenu\Podgorica Skupstina\IMG_20151112_13285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955800"/>
              <a:ext cx="2028825" cy="360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Users\ivan.nedovic\Desktop\AP za Jelenu\Podgorica Skupstina\IMG_20151112_13300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955800"/>
              <a:ext cx="2028825" cy="360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338880" y="9144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400" dirty="0">
                <a:solidFill>
                  <a:srgbClr val="002060"/>
                </a:solidFill>
              </a:rPr>
              <a:t>SKUPŠTINA CRNE GORE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sr-Latn-ME" sz="2000" dirty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" y="6254274"/>
            <a:ext cx="1023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533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4. Akcioni plan </a:t>
            </a:r>
          </a:p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28800" y="4114800"/>
            <a:ext cx="5303520" cy="2743200"/>
            <a:chOff x="762000" y="3581400"/>
            <a:chExt cx="6248400" cy="3566160"/>
          </a:xfrm>
        </p:grpSpPr>
        <p:pic>
          <p:nvPicPr>
            <p:cNvPr id="2050" name="Picture 2" descr="C:\Users\tatjana.vujosevic\Desktop\Tanja V\Skupština\IMG_20151124_10121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581400"/>
              <a:ext cx="2005965" cy="35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tatjana.vujosevic\Desktop\Tanja V\Skupština\IMG_20151124_10182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835" y="3581400"/>
              <a:ext cx="2005965" cy="35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tatjana.vujosevic\Desktop\Tanja V\Skupština\IMG_20151124_091815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435" y="3581400"/>
              <a:ext cx="2005965" cy="35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Slide Number Placeholder 8"/>
          <p:cNvSpPr txBox="1">
            <a:spLocks/>
          </p:cNvSpPr>
          <p:nvPr/>
        </p:nvSpPr>
        <p:spPr>
          <a:xfrm>
            <a:off x="8077200" y="651804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1E087E-E47D-465B-A765-5B5439F6E5C8}" type="slidenum">
              <a:rPr lang="en-US" smtClean="0">
                <a:solidFill>
                  <a:schemeClr val="tx1"/>
                </a:solidFill>
              </a:rPr>
              <a:pPr algn="r"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43210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tjana.vujosevic\Desktop\Tanja V\Poliklinički centar Berane\DSCF8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68" y="4267200"/>
            <a:ext cx="2914732" cy="21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tjana.vujosevic\Desktop\Tanja V\Poliklinički centar Berane\DSCF8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29" y="1883229"/>
            <a:ext cx="2914732" cy="21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tjana.vujosevic\Desktop\Tanja V\Poliklinički centar Berane\DSCF88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68" y="1905000"/>
            <a:ext cx="2914732" cy="21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atjana.vujosevic\Desktop\Tanja V\Poliklinički centar Berane\Poliklinikčki centar Bera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292608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26025" y="1255931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400" dirty="0">
                <a:solidFill>
                  <a:srgbClr val="002060"/>
                </a:solidFill>
              </a:rPr>
              <a:t>POLIKLINIČKI CENTAR BERANE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sr-Latn-ME" sz="2000" dirty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33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4. Primjeri dobre prakse  </a:t>
            </a:r>
          </a:p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  <p:sp>
        <p:nvSpPr>
          <p:cNvPr id="16" name="Slide Number Placeholder 8"/>
          <p:cNvSpPr txBox="1">
            <a:spLocks/>
          </p:cNvSpPr>
          <p:nvPr/>
        </p:nvSpPr>
        <p:spPr>
          <a:xfrm>
            <a:off x="8077200" y="651804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1E087E-E47D-465B-A765-5B5439F6E5C8}" type="slidenum">
              <a:rPr lang="en-US" smtClean="0">
                <a:solidFill>
                  <a:schemeClr val="tx1"/>
                </a:solidFill>
              </a:rPr>
              <a:pPr algn="r"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9673"/>
            <a:ext cx="1023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851573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van.nedovic\Desktop\AP za Jelenu\Sala univerziteta Podgorica\DSCN0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40995"/>
            <a:ext cx="4490719" cy="309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9673"/>
            <a:ext cx="1023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533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4. Primjeri dobre prakse  </a:t>
            </a:r>
          </a:p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  <p:pic>
        <p:nvPicPr>
          <p:cNvPr id="3074" name="Picture 2" descr="C:\Users\tatjana.vujosevic\Desktop\Tanja V\Sportska dvorana UCG\Sportska dvorana UC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95" y="2240995"/>
            <a:ext cx="4489006" cy="309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26025" y="1255931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400" dirty="0">
                <a:solidFill>
                  <a:srgbClr val="002060"/>
                </a:solidFill>
              </a:rPr>
              <a:t>SPORTSKA DVORANA UCG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sr-Latn-ME" sz="2000" dirty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8077200" y="651804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1E087E-E47D-465B-A765-5B5439F6E5C8}" type="slidenum">
              <a:rPr lang="en-US" smtClean="0">
                <a:solidFill>
                  <a:schemeClr val="tx1"/>
                </a:solidFill>
              </a:rPr>
              <a:pPr algn="r"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6952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tjana.vujosevic\Desktop\Tanja V\Sportska dvorana Žabljak\Picture 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530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atjana.vujosevic\Desktop\Tanja V\Sportska dvorana Žabljak\_1019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05595"/>
            <a:ext cx="131588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atjana.vujosevic\Desktop\Tanja V\Sportska dvorana Žabljak\_1019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52" y="2705595"/>
            <a:ext cx="143364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tatjana.vujosevic\Desktop\Tanja V\Sportska dvorana Žabljak\New 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3001"/>
            <a:ext cx="190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tatjana.vujosevic\Desktop\Tanja V\Sportska dvorana Žabljak\Picture 8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530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tatjana.vujosevic\Desktop\Tanja V\Sportska dvorana Žabljak\Picture 8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9" y="2743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tatjana.vujosevic\Desktop\Tanja V\Sportska dvorana Žabljak\Picture 84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977" y="2743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533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4. Primjeri dobre prakse  </a:t>
            </a:r>
          </a:p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6025" y="1255931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400" dirty="0">
                <a:solidFill>
                  <a:srgbClr val="002060"/>
                </a:solidFill>
              </a:rPr>
              <a:t>SPORTSKA DVORANA ŽABLJAK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sr-Latn-ME" sz="2000" dirty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9" name="Slide Number Placeholder 8"/>
          <p:cNvSpPr txBox="1">
            <a:spLocks/>
          </p:cNvSpPr>
          <p:nvPr/>
        </p:nvSpPr>
        <p:spPr>
          <a:xfrm>
            <a:off x="8077200" y="651804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1E087E-E47D-465B-A765-5B5439F6E5C8}" type="slidenum">
              <a:rPr lang="en-US" smtClean="0">
                <a:solidFill>
                  <a:schemeClr val="tx1"/>
                </a:solidFill>
              </a:rPr>
              <a:pPr algn="r"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9673"/>
            <a:ext cx="1023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721852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tjana.vujosevic\Desktop\Tanja V\Zavod za transfuziju kr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993900"/>
            <a:ext cx="56896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6024" y="1255931"/>
            <a:ext cx="6698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400" dirty="0">
                <a:solidFill>
                  <a:srgbClr val="002060"/>
                </a:solidFill>
              </a:rPr>
              <a:t>ZAVOD ZA TRANSFUZIJU KRVI CRNE GORE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sr-Latn-ME" sz="2000" dirty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533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4. Primjeri dobre prakse  </a:t>
            </a:r>
          </a:p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8077200" y="651804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1E087E-E47D-465B-A765-5B5439F6E5C8}" type="slidenum">
              <a:rPr lang="en-US" smtClean="0">
                <a:solidFill>
                  <a:schemeClr val="tx1"/>
                </a:solidFill>
              </a:rPr>
              <a:pPr algn="r"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9673"/>
            <a:ext cx="1023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71993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44363685"/>
              </p:ext>
            </p:extLst>
          </p:nvPr>
        </p:nvGraphicFramePr>
        <p:xfrm>
          <a:off x="381000" y="1066800"/>
          <a:ext cx="8610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" y="6239193"/>
            <a:ext cx="1023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>
            <a:normAutofit/>
          </a:bodyPr>
          <a:lstStyle/>
          <a:p>
            <a:pPr lvl="0"/>
            <a:r>
              <a:rPr lang="pl-PL" sz="2800" b="1" i="1" dirty="0">
                <a:solidFill>
                  <a:srgbClr val="0000FF"/>
                </a:solidFill>
                <a:latin typeface="+mn-lt"/>
              </a:rPr>
              <a:t>1. Od teorije do prakse – EU</a:t>
            </a:r>
            <a:endParaRPr lang="en-US" sz="2800" dirty="0">
              <a:latin typeface="+mn-lt"/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8077200" y="651804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1E087E-E47D-465B-A765-5B5439F6E5C8}" type="slidenum">
              <a:rPr lang="en-US" smtClean="0">
                <a:solidFill>
                  <a:schemeClr val="tx1"/>
                </a:solidFill>
              </a:rPr>
              <a:pPr algn="r"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7559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28" y="1219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M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r-Latn-M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U </a:t>
            </a:r>
            <a:r>
              <a:rPr lang="en-US" dirty="0" err="1">
                <a:solidFill>
                  <a:srgbClr val="002060"/>
                </a:solidFill>
              </a:rPr>
              <a:t>skladu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Evropskim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konceptom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pristupačnosti</a:t>
            </a:r>
            <a:r>
              <a:rPr lang="en-US" dirty="0">
                <a:solidFill>
                  <a:srgbClr val="002060"/>
                </a:solidFill>
              </a:rPr>
              <a:t> – EKP</a:t>
            </a:r>
            <a:r>
              <a:rPr lang="sr-Latn-ME" dirty="0">
                <a:solidFill>
                  <a:srgbClr val="002060"/>
                </a:solidFill>
              </a:rPr>
              <a:t> iz 2003.godine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sve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članice</a:t>
            </a:r>
            <a:r>
              <a:rPr lang="en-US" dirty="0">
                <a:solidFill>
                  <a:srgbClr val="002060"/>
                </a:solidFill>
              </a:rPr>
              <a:t> EU </a:t>
            </a:r>
            <a:r>
              <a:rPr lang="en-US" dirty="0" err="1">
                <a:solidFill>
                  <a:srgbClr val="002060"/>
                </a:solidFill>
              </a:rPr>
              <a:t>su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sr-Latn-ME" dirty="0">
                <a:solidFill>
                  <a:srgbClr val="002060"/>
                </a:solidFill>
              </a:rPr>
              <a:t>bile </a:t>
            </a:r>
            <a:r>
              <a:rPr lang="en-US" dirty="0">
                <a:solidFill>
                  <a:srgbClr val="002060"/>
                </a:solidFill>
              </a:rPr>
              <a:t>u </a:t>
            </a:r>
            <a:r>
              <a:rPr lang="en-US" dirty="0" err="1">
                <a:solidFill>
                  <a:srgbClr val="002060"/>
                </a:solidFill>
              </a:rPr>
              <a:t>obavezi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obezbijede</a:t>
            </a:r>
            <a:r>
              <a:rPr lang="en-US" dirty="0">
                <a:solidFill>
                  <a:srgbClr val="002060"/>
                </a:solidFill>
              </a:rPr>
              <a:t> 4 </a:t>
            </a:r>
            <a:r>
              <a:rPr lang="en-US" dirty="0" err="1">
                <a:solidFill>
                  <a:srgbClr val="002060"/>
                </a:solidFill>
              </a:rPr>
              <a:t>instrumenta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err="1">
                <a:solidFill>
                  <a:srgbClr val="002060"/>
                </a:solidFill>
              </a:rPr>
              <a:t>Praktične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zakone</a:t>
            </a:r>
            <a:r>
              <a:rPr lang="en-US" dirty="0">
                <a:solidFill>
                  <a:srgbClr val="002060"/>
                </a:solidFill>
              </a:rPr>
              <a:t> i </a:t>
            </a:r>
            <a:r>
              <a:rPr lang="en-US" dirty="0" err="1">
                <a:solidFill>
                  <a:srgbClr val="002060"/>
                </a:solidFill>
              </a:rPr>
              <a:t>uputstva</a:t>
            </a:r>
            <a:endParaRPr lang="sr-Latn-ME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err="1">
                <a:solidFill>
                  <a:srgbClr val="002060"/>
                </a:solidFill>
              </a:rPr>
              <a:t>Lokalno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lobiranje</a:t>
            </a:r>
            <a:r>
              <a:rPr lang="en-US" dirty="0">
                <a:solidFill>
                  <a:srgbClr val="002060"/>
                </a:solidFill>
              </a:rPr>
              <a:t> i </a:t>
            </a:r>
            <a:r>
              <a:rPr lang="en-US" dirty="0" err="1">
                <a:solidFill>
                  <a:srgbClr val="002060"/>
                </a:solidFill>
              </a:rPr>
              <a:t>kontrolu</a:t>
            </a:r>
            <a:endParaRPr lang="sr-Latn-ME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err="1">
                <a:solidFill>
                  <a:srgbClr val="002060"/>
                </a:solidFill>
              </a:rPr>
              <a:t>Mrežu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lokalnih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eksperata</a:t>
            </a:r>
            <a:endParaRPr lang="sr-Latn-ME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err="1">
                <a:solidFill>
                  <a:srgbClr val="002060"/>
                </a:solidFill>
              </a:rPr>
              <a:t>Nacionalni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centar</a:t>
            </a:r>
            <a:r>
              <a:rPr lang="en-US" dirty="0">
                <a:solidFill>
                  <a:srgbClr val="002060"/>
                </a:solidFill>
              </a:rPr>
              <a:t> za </a:t>
            </a:r>
            <a:r>
              <a:rPr lang="en-US" dirty="0" err="1">
                <a:solidFill>
                  <a:srgbClr val="002060"/>
                </a:solidFill>
              </a:rPr>
              <a:t>pristupačnu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gradnju</a:t>
            </a:r>
            <a:endParaRPr lang="sr-Latn-ME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sr-Latn-ME" sz="1800" dirty="0"/>
          </a:p>
          <a:p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466"/>
            <a:ext cx="1023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lvl="0"/>
            <a:r>
              <a:rPr lang="pl-PL" sz="2800" b="1" i="1" dirty="0">
                <a:solidFill>
                  <a:srgbClr val="0000FF"/>
                </a:solidFill>
                <a:latin typeface="+mn-lt"/>
              </a:rPr>
              <a:t>1. Od teorije do prakse – EU</a:t>
            </a:r>
            <a:endParaRPr lang="en-US" sz="2800" dirty="0">
              <a:latin typeface="+mn-lt"/>
            </a:endParaRP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>
          <a:xfrm>
            <a:off x="8077200" y="651804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1E087E-E47D-465B-A765-5B5439F6E5C8}" type="slidenum">
              <a:rPr lang="en-US" smtClean="0">
                <a:solidFill>
                  <a:schemeClr val="tx1"/>
                </a:solidFill>
              </a:rPr>
              <a:pPr algn="r"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7007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28" y="1219200"/>
            <a:ext cx="8229600" cy="4876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endParaRPr lang="sr-Latn-ME" sz="1800" dirty="0"/>
          </a:p>
          <a:p>
            <a:pPr marL="0" indent="0" algn="ctr">
              <a:buNone/>
            </a:pPr>
            <a:r>
              <a:rPr lang="sr-Latn-CS" sz="2800" b="1" i="1" dirty="0">
                <a:solidFill>
                  <a:srgbClr val="FF0000"/>
                </a:solidFill>
              </a:rPr>
              <a:t>ZAKLJUČAK: I poslije skoro 40 godina </a:t>
            </a:r>
          </a:p>
          <a:p>
            <a:pPr marL="0" indent="0" algn="ctr">
              <a:buNone/>
            </a:pPr>
            <a:r>
              <a:rPr lang="sr-Latn-CS" sz="2800" b="1" i="1" dirty="0">
                <a:solidFill>
                  <a:srgbClr val="FF0000"/>
                </a:solidFill>
              </a:rPr>
              <a:t>EU nije u potpunosti pristupačna </a:t>
            </a:r>
          </a:p>
          <a:p>
            <a:pPr marL="0" indent="0" algn="ctr">
              <a:buNone/>
            </a:pPr>
            <a:r>
              <a:rPr lang="sr-Latn-CS" sz="2800" b="1" i="1" dirty="0">
                <a:solidFill>
                  <a:srgbClr val="FF0000"/>
                </a:solidFill>
              </a:rPr>
              <a:t>licima sa invaliditetom</a:t>
            </a:r>
          </a:p>
          <a:p>
            <a:pPr marL="0" indent="0" algn="ctr">
              <a:buNone/>
            </a:pPr>
            <a:endParaRPr lang="sr-Latn-CS" b="1" i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sr-Latn-CS" b="1" i="1" dirty="0">
                <a:solidFill>
                  <a:srgbClr val="0000FF"/>
                </a:solidFill>
              </a:rPr>
              <a:t>Izvod iz EU Strategije za osobe sa invaliditetom 2010-2020. godine</a:t>
            </a:r>
            <a:r>
              <a:rPr lang="sr-Latn-CS" sz="2800" b="1" i="1" dirty="0">
                <a:solidFill>
                  <a:srgbClr val="0000FF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002060"/>
                </a:solidFill>
              </a:rPr>
              <a:t>“</a:t>
            </a:r>
            <a:r>
              <a:rPr lang="en-US" sz="2800" b="1" i="1" dirty="0" err="1">
                <a:solidFill>
                  <a:srgbClr val="002060"/>
                </a:solidFill>
              </a:rPr>
              <a:t>Pristupačnost</a:t>
            </a:r>
            <a:r>
              <a:rPr lang="sr-Latn-ME" sz="2800" b="1" i="1" dirty="0">
                <a:solidFill>
                  <a:srgbClr val="002060"/>
                </a:solidFill>
              </a:rPr>
              <a:t> je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preduslov</a:t>
            </a:r>
            <a:r>
              <a:rPr lang="en-US" sz="2800" b="1" i="1" dirty="0">
                <a:solidFill>
                  <a:srgbClr val="002060"/>
                </a:solidFill>
              </a:rPr>
              <a:t> za </a:t>
            </a:r>
            <a:r>
              <a:rPr lang="en-US" sz="2800" b="1" i="1" dirty="0" err="1">
                <a:solidFill>
                  <a:srgbClr val="002060"/>
                </a:solidFill>
              </a:rPr>
              <a:t>participaciju</a:t>
            </a:r>
            <a:r>
              <a:rPr lang="en-US" sz="2800" b="1" i="1" dirty="0">
                <a:solidFill>
                  <a:srgbClr val="002060"/>
                </a:solidFill>
              </a:rPr>
              <a:t> u </a:t>
            </a:r>
            <a:r>
              <a:rPr lang="en-US" sz="2800" b="1" i="1" dirty="0" err="1">
                <a:solidFill>
                  <a:srgbClr val="002060"/>
                </a:solidFill>
              </a:rPr>
              <a:t>društvu</a:t>
            </a:r>
            <a:r>
              <a:rPr lang="en-US" sz="2800" b="1" i="1" dirty="0">
                <a:solidFill>
                  <a:srgbClr val="002060"/>
                </a:solidFill>
              </a:rPr>
              <a:t> i </a:t>
            </a:r>
            <a:r>
              <a:rPr lang="en-US" sz="2800" b="1" i="1" dirty="0" err="1">
                <a:solidFill>
                  <a:srgbClr val="002060"/>
                </a:solidFill>
              </a:rPr>
              <a:t>ekonomiji</a:t>
            </a:r>
            <a:r>
              <a:rPr lang="en-US" sz="2800" b="1" i="1" dirty="0">
                <a:solidFill>
                  <a:srgbClr val="002060"/>
                </a:solidFill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</a:rPr>
              <a:t>ali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pred</a:t>
            </a:r>
            <a:r>
              <a:rPr lang="en-US" sz="2800" b="1" i="1" dirty="0">
                <a:solidFill>
                  <a:srgbClr val="002060"/>
                </a:solidFill>
              </a:rPr>
              <a:t> EU je </a:t>
            </a:r>
            <a:r>
              <a:rPr lang="en-US" sz="2800" b="1" i="1" dirty="0" err="1">
                <a:solidFill>
                  <a:srgbClr val="002060"/>
                </a:solidFill>
              </a:rPr>
              <a:t>još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dugačak</a:t>
            </a:r>
            <a:r>
              <a:rPr lang="en-US" sz="2800" b="1" i="1" dirty="0">
                <a:solidFill>
                  <a:srgbClr val="002060"/>
                </a:solidFill>
              </a:rPr>
              <a:t> put do </a:t>
            </a:r>
            <a:r>
              <a:rPr lang="en-US" sz="2800" b="1" i="1" dirty="0" err="1">
                <a:solidFill>
                  <a:srgbClr val="002060"/>
                </a:solidFill>
              </a:rPr>
              <a:t>ostvarenja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ovog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cilja</a:t>
            </a:r>
            <a:r>
              <a:rPr lang="en-US" sz="2800" b="1" i="1" dirty="0">
                <a:solidFill>
                  <a:srgbClr val="002060"/>
                </a:solidFill>
              </a:rPr>
              <a:t>.”</a:t>
            </a:r>
          </a:p>
          <a:p>
            <a:pPr marL="0" indent="0">
              <a:buNone/>
            </a:pPr>
            <a:endParaRPr lang="en-US" dirty="0"/>
          </a:p>
          <a:p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466"/>
            <a:ext cx="1023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8"/>
          <p:cNvSpPr txBox="1">
            <a:spLocks/>
          </p:cNvSpPr>
          <p:nvPr/>
        </p:nvSpPr>
        <p:spPr>
          <a:xfrm>
            <a:off x="8077200" y="651804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1E087E-E47D-465B-A765-5B5439F6E5C8}" type="slidenum">
              <a:rPr lang="en-US" smtClean="0">
                <a:solidFill>
                  <a:schemeClr val="tx1"/>
                </a:solidFill>
              </a:rPr>
              <a:pPr algn="r"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6FF3B2-741B-41F4-94CA-F46E6307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859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sz="2800" b="1" i="1" dirty="0">
                <a:solidFill>
                  <a:srgbClr val="0000FF"/>
                </a:solidFill>
                <a:latin typeface="+mn-lt"/>
              </a:rPr>
              <a:t>2. Od teorije do prakse – CRNA GORA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Tx/>
              <a:buNone/>
            </a:pPr>
            <a:endParaRPr lang="pl-PL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  <a:t>Pitanjem pristupačnosti počela da se bavi od 2008.godine</a:t>
            </a:r>
          </a:p>
          <a:p>
            <a:pPr lvl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Ø"/>
            </a:pPr>
            <a:endParaRPr lang="pl-PL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  <a:t>U skladu sa EKP 2003, Crna Gora:</a:t>
            </a:r>
          </a:p>
          <a:p>
            <a:pPr marL="800100" lvl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Tx/>
            </a:pPr>
            <a: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  <a:t>postavila jasan i razumljiv pravni okvir u oblasti pristupačnosti </a:t>
            </a:r>
          </a:p>
          <a:p>
            <a:pPr marL="800100" lvl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Tx/>
            </a:pPr>
            <a: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  <a:t>putem radionica i edukacija uključuje veliki broj državnih i lokalnih službenika na rješavanju pristupačnosti</a:t>
            </a:r>
          </a:p>
          <a:p>
            <a:pPr marL="800100" lvl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Tx/>
            </a:pPr>
            <a: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  <a:t>u proces odlučivanja uključuje i informiše o planovima i rezultatima – NVO sektor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6257291"/>
            <a:ext cx="1023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8"/>
          <p:cNvSpPr txBox="1">
            <a:spLocks/>
          </p:cNvSpPr>
          <p:nvPr/>
        </p:nvSpPr>
        <p:spPr>
          <a:xfrm>
            <a:off x="8077200" y="651804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1E087E-E47D-465B-A765-5B5439F6E5C8}" type="slidenum">
              <a:rPr lang="en-US" smtClean="0">
                <a:solidFill>
                  <a:schemeClr val="tx1"/>
                </a:solidFill>
              </a:rPr>
              <a:pPr algn="r"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9364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6172200" cy="609600"/>
          </a:xfrm>
        </p:spPr>
        <p:txBody>
          <a:bodyPr>
            <a:normAutofit/>
          </a:bodyPr>
          <a:lstStyle/>
          <a:p>
            <a:pPr algn="ctr"/>
            <a:r>
              <a:rPr lang="sr-Latn-ME" sz="2400" b="1" i="1" dirty="0"/>
              <a:t>I instrument </a:t>
            </a:r>
            <a:r>
              <a:rPr lang="sr-Latn-ME" sz="2400" b="1" dirty="0"/>
              <a:t>: REGULATIVA</a:t>
            </a:r>
            <a:endParaRPr lang="en-US" sz="2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-15240" y="1432560"/>
            <a:ext cx="9280073" cy="5154136"/>
            <a:chOff x="579120" y="1222530"/>
            <a:chExt cx="8382000" cy="5379406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152180056"/>
                </p:ext>
              </p:extLst>
            </p:nvPr>
          </p:nvGraphicFramePr>
          <p:xfrm>
            <a:off x="579120" y="2258536"/>
            <a:ext cx="8382000" cy="4343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2070345565"/>
                </p:ext>
              </p:extLst>
            </p:nvPr>
          </p:nvGraphicFramePr>
          <p:xfrm>
            <a:off x="1038101" y="1222530"/>
            <a:ext cx="7662863" cy="1752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1023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42672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2. Od teorije do prakse – CRNA GORA</a:t>
            </a:r>
            <a:endParaRPr lang="en-US" sz="2800" dirty="0">
              <a:latin typeface="+mn-lt"/>
            </a:endParaRPr>
          </a:p>
        </p:txBody>
      </p:sp>
      <p:sp>
        <p:nvSpPr>
          <p:cNvPr id="13" name="Slide Number Placeholder 8"/>
          <p:cNvSpPr txBox="1">
            <a:spLocks/>
          </p:cNvSpPr>
          <p:nvPr/>
        </p:nvSpPr>
        <p:spPr>
          <a:xfrm>
            <a:off x="8077200" y="651804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1E087E-E47D-465B-A765-5B5439F6E5C8}" type="slidenum">
              <a:rPr lang="en-US" smtClean="0">
                <a:solidFill>
                  <a:schemeClr val="tx1"/>
                </a:solidFill>
              </a:rPr>
              <a:pPr algn="r"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5831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88" y="1600200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ME" sz="2000" dirty="0">
                <a:solidFill>
                  <a:srgbClr val="002060"/>
                </a:solidFill>
              </a:rPr>
              <a:t>OBAVEZE MINISTARSTVA: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CS" sz="2000" dirty="0">
                <a:solidFill>
                  <a:srgbClr val="002060"/>
                </a:solidFill>
              </a:rPr>
              <a:t>Kontinuirano sprovođenje programa edukacije službenika u državnim organima na nacionalnom i lokalnom nivou u pogledu pristupa bez prepreka radi omogućavanja komunikacije sa osobama sa invaliditetom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CS" sz="2000" dirty="0">
                <a:solidFill>
                  <a:srgbClr val="002060"/>
                </a:solidFill>
              </a:rPr>
              <a:t>Izrada analize pristupačnosti objekata u javnoj i opštoj upotrebi i Utvrđivanje prioriteta za uklanjanje arhitektonskih barijera na objekatima u javnoj   upotrebi 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r-Latn-ME" sz="2000" dirty="0">
                <a:solidFill>
                  <a:srgbClr val="002060"/>
                </a:solidFill>
              </a:rPr>
              <a:t>PREDUZETO: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err="1">
                <a:solidFill>
                  <a:srgbClr val="002060"/>
                </a:solidFill>
              </a:rPr>
              <a:t>Održan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veliki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broj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radionica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sr-Latn-ME" sz="2000" dirty="0">
                <a:solidFill>
                  <a:srgbClr val="002060"/>
                </a:solidFill>
              </a:rPr>
              <a:t>i okruglih stolova </a:t>
            </a:r>
            <a:r>
              <a:rPr lang="en-US" sz="2000" dirty="0">
                <a:solidFill>
                  <a:srgbClr val="002060"/>
                </a:solidFill>
              </a:rPr>
              <a:t>u </a:t>
            </a:r>
            <a:r>
              <a:rPr lang="en-US" sz="2000" dirty="0" err="1">
                <a:solidFill>
                  <a:srgbClr val="002060"/>
                </a:solidFill>
              </a:rPr>
              <a:t>cilju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informisanja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edukacije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službenika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državnom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okalnom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nivou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err="1">
                <a:solidFill>
                  <a:srgbClr val="002060"/>
                </a:solidFill>
              </a:rPr>
              <a:t>Svim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radionicama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okruglim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stolovima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prisustvovali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predstavnici</a:t>
            </a:r>
            <a:r>
              <a:rPr lang="en-US" sz="2000" dirty="0">
                <a:solidFill>
                  <a:srgbClr val="002060"/>
                </a:solidFill>
              </a:rPr>
              <a:t> NVO </a:t>
            </a:r>
            <a:r>
              <a:rPr lang="en-US" sz="2000" dirty="0" err="1">
                <a:solidFill>
                  <a:srgbClr val="002060"/>
                </a:solidFill>
              </a:rPr>
              <a:t>sektora</a:t>
            </a:r>
            <a:endParaRPr lang="sr-Latn-ME" sz="2000" dirty="0">
              <a:solidFill>
                <a:srgbClr val="002060"/>
              </a:solidFill>
            </a:endParaRPr>
          </a:p>
          <a:p>
            <a:r>
              <a:rPr lang="sr-Latn-ME" sz="2000" dirty="0">
                <a:solidFill>
                  <a:srgbClr val="002060"/>
                </a:solidFill>
              </a:rPr>
              <a:t>Urađen Akcini plan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1488" y="10668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sr-Latn-ME" sz="2400" b="1" i="1" dirty="0"/>
              <a:t>II instrument </a:t>
            </a:r>
            <a:r>
              <a:rPr lang="sr-Latn-ME" sz="2400" b="1" dirty="0"/>
              <a:t>: LOKALNO LOBIRANJE I KONTROLA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6284913"/>
            <a:ext cx="1023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42672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2. Od teorije do prakse – CRNA GORA</a:t>
            </a:r>
            <a:endParaRPr lang="en-US" sz="2800" dirty="0">
              <a:latin typeface="+mn-lt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8077200" y="651804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1E087E-E47D-465B-A765-5B5439F6E5C8}" type="slidenum">
              <a:rPr lang="en-US" smtClean="0">
                <a:solidFill>
                  <a:schemeClr val="tx1"/>
                </a:solidFill>
              </a:rPr>
              <a:pPr algn="r"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4016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06" y="1641249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r-Latn-CS" i="1" dirty="0"/>
          </a:p>
          <a:p>
            <a:pPr>
              <a:buFont typeface="Wingdings" panose="05000000000000000000" pitchFamily="2" charset="2"/>
              <a:buChar char="Ø"/>
            </a:pPr>
            <a:endParaRPr lang="sr-Latn-ME" i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1800" dirty="0"/>
          </a:p>
          <a:p>
            <a:pPr algn="just"/>
            <a:endParaRPr lang="en-US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1023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533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3. Problemi u implementaciji </a:t>
            </a:r>
            <a:endParaRPr lang="en-US" sz="2800" dirty="0">
              <a:latin typeface="+mn-lt"/>
            </a:endParaRP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>
          <a:xfrm>
            <a:off x="8077200" y="651804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1E087E-E47D-465B-A765-5B5439F6E5C8}" type="slidenum">
              <a:rPr lang="en-US" smtClean="0">
                <a:solidFill>
                  <a:schemeClr val="tx1"/>
                </a:solidFill>
              </a:rPr>
              <a:pPr algn="r"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867539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836587" y="5707464"/>
            <a:ext cx="1965960" cy="970263"/>
            <a:chOff x="76200" y="2752328"/>
            <a:chExt cx="2118360" cy="1309687"/>
          </a:xfrm>
        </p:grpSpPr>
        <p:sp>
          <p:nvSpPr>
            <p:cNvPr id="11" name="Rounded Rectangle 10"/>
            <p:cNvSpPr/>
            <p:nvPr/>
          </p:nvSpPr>
          <p:spPr>
            <a:xfrm>
              <a:off x="76200" y="2752328"/>
              <a:ext cx="2118360" cy="13096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04800" y="2816262"/>
              <a:ext cx="1825826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sz="5400" kern="1200" dirty="0"/>
                <a:t>4</a:t>
              </a:r>
              <a:endParaRPr lang="en-US" sz="54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02547" y="5552620"/>
            <a:ext cx="3901440" cy="1047750"/>
            <a:chOff x="2145866" y="2893129"/>
            <a:chExt cx="3901440" cy="1047750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572711" y="1466284"/>
              <a:ext cx="1047750" cy="390144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sr-Latn-ME" dirty="0"/>
                <a:t>      </a:t>
              </a:r>
              <a:endParaRPr lang="en-US" dirty="0"/>
            </a:p>
          </p:txBody>
        </p:sp>
        <p:sp>
          <p:nvSpPr>
            <p:cNvPr id="15" name="Round Same Side Corner Rectangle 4"/>
            <p:cNvSpPr/>
            <p:nvPr/>
          </p:nvSpPr>
          <p:spPr>
            <a:xfrm>
              <a:off x="2194561" y="2934443"/>
              <a:ext cx="3850293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200" kern="12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907601" y="5777098"/>
            <a:ext cx="374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err="1"/>
              <a:t>Nedostatak</a:t>
            </a:r>
            <a:r>
              <a:rPr lang="en-US" sz="2400" i="1" dirty="0"/>
              <a:t> </a:t>
            </a:r>
            <a:r>
              <a:rPr lang="en-US" sz="2400" i="1" dirty="0" err="1"/>
              <a:t>finansijskih</a:t>
            </a:r>
            <a:r>
              <a:rPr lang="en-US" sz="2400" i="1" dirty="0"/>
              <a:t> </a:t>
            </a:r>
            <a:r>
              <a:rPr lang="en-US" sz="2400" i="1" dirty="0" err="1"/>
              <a:t>sredstava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31245601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0110435"/>
              </p:ext>
            </p:extLst>
          </p:nvPr>
        </p:nvGraphicFramePr>
        <p:xfrm>
          <a:off x="190500" y="1143000"/>
          <a:ext cx="86487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73851"/>
              </p:ext>
            </p:extLst>
          </p:nvPr>
        </p:nvGraphicFramePr>
        <p:xfrm>
          <a:off x="1219200" y="5715000"/>
          <a:ext cx="7239000" cy="975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sr-Latn-ME" sz="1800" b="1" dirty="0">
                          <a:solidFill>
                            <a:srgbClr val="002060"/>
                          </a:solidFill>
                        </a:rPr>
                        <a:t>PROCIJENJENA VRIJEDNOST RADOVA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sr-Latn-ME" sz="1400" dirty="0">
                          <a:solidFill>
                            <a:srgbClr val="002060"/>
                          </a:solidFill>
                        </a:rPr>
                        <a:t>Prije izrade tehničke dokumentacije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400" dirty="0">
                          <a:solidFill>
                            <a:srgbClr val="002060"/>
                          </a:solidFill>
                        </a:rPr>
                        <a:t>Nakon izrade tehničke dokumentacije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sr-Latn-ME" sz="1400" dirty="0">
                          <a:solidFill>
                            <a:srgbClr val="002060"/>
                          </a:solidFill>
                        </a:rPr>
                        <a:t>,6</a:t>
                      </a:r>
                      <a:r>
                        <a:rPr lang="sr-Latn-ME" sz="1400" baseline="0" dirty="0">
                          <a:solidFill>
                            <a:srgbClr val="002060"/>
                          </a:solidFill>
                        </a:rPr>
                        <a:t> mil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400" dirty="0">
                          <a:solidFill>
                            <a:srgbClr val="002060"/>
                          </a:solidFill>
                        </a:rPr>
                        <a:t>  2,5</a:t>
                      </a:r>
                      <a:r>
                        <a:rPr lang="sr-Latn-ME" sz="1400" baseline="0" dirty="0">
                          <a:solidFill>
                            <a:srgbClr val="002060"/>
                          </a:solidFill>
                        </a:rPr>
                        <a:t> mil €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466"/>
            <a:ext cx="1023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533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4. Akcioni plan </a:t>
            </a:r>
          </a:p>
          <a:p>
            <a:r>
              <a:rPr lang="pl-PL" sz="2800" b="1" i="1" dirty="0">
                <a:solidFill>
                  <a:srgbClr val="0000FF"/>
                </a:solidFill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8077200" y="651804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1E087E-E47D-465B-A765-5B5439F6E5C8}" type="slidenum">
              <a:rPr lang="en-US" smtClean="0">
                <a:solidFill>
                  <a:schemeClr val="tx1"/>
                </a:solidFill>
              </a:rPr>
              <a:pPr algn="r"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38779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1258</TotalTime>
  <Words>770</Words>
  <Application>Microsoft Office PowerPoint</Application>
  <PresentationFormat>On-screen Show (4:3)</PresentationFormat>
  <Paragraphs>141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Wingdings</vt:lpstr>
      <vt:lpstr>Clarity</vt:lpstr>
      <vt:lpstr>PRISTUPAČNOST –  od  zakona  do  prakse </vt:lpstr>
      <vt:lpstr>1. Od teorije do prakse – EU</vt:lpstr>
      <vt:lpstr>1. Od teorije do prakse – EU</vt:lpstr>
      <vt:lpstr>PowerPoint Presentation</vt:lpstr>
      <vt:lpstr>2. Od teorije do prakse – CRNA GORA</vt:lpstr>
      <vt:lpstr>I instrument : REGULATIVA</vt:lpstr>
      <vt:lpstr>II instrument : LOKALNO LOBIRANJE I KONTROLA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Nedovic</dc:creator>
  <cp:lastModifiedBy>Korisnik</cp:lastModifiedBy>
  <cp:revision>62</cp:revision>
  <cp:lastPrinted>2015-11-30T16:28:57Z</cp:lastPrinted>
  <dcterms:created xsi:type="dcterms:W3CDTF">2015-11-28T21:16:47Z</dcterms:created>
  <dcterms:modified xsi:type="dcterms:W3CDTF">2024-03-26T11:04:33Z</dcterms:modified>
</cp:coreProperties>
</file>